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90" r:id="rId2"/>
    <p:sldId id="256" r:id="rId3"/>
    <p:sldId id="350" r:id="rId4"/>
    <p:sldId id="351" r:id="rId5"/>
    <p:sldId id="352" r:id="rId6"/>
    <p:sldId id="353" r:id="rId7"/>
    <p:sldId id="371" r:id="rId8"/>
    <p:sldId id="372" r:id="rId9"/>
    <p:sldId id="358" r:id="rId10"/>
    <p:sldId id="359" r:id="rId11"/>
    <p:sldId id="360" r:id="rId12"/>
    <p:sldId id="370" r:id="rId13"/>
    <p:sldId id="361" r:id="rId14"/>
    <p:sldId id="362" r:id="rId15"/>
    <p:sldId id="363" r:id="rId16"/>
    <p:sldId id="364" r:id="rId17"/>
    <p:sldId id="365" r:id="rId18"/>
    <p:sldId id="366" r:id="rId19"/>
    <p:sldId id="367" r:id="rId20"/>
    <p:sldId id="369" r:id="rId21"/>
    <p:sldId id="373" r:id="rId22"/>
    <p:sldId id="368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90"/>
    <p:restoredTop sz="94674"/>
  </p:normalViewPr>
  <p:slideViewPr>
    <p:cSldViewPr snapToGrid="0" snapToObjects="1">
      <p:cViewPr varScale="1">
        <p:scale>
          <a:sx n="215" d="100"/>
          <a:sy n="215" d="100"/>
        </p:scale>
        <p:origin x="64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6T05:13:14.1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25414 4664 24575,'0'22'0,"0"5"0,0 2 0,0 2-919,1 1 0,-2 0 919,0 6 0,-1 1-448,1-12 1,0 1-1,-1 0 448,-1-2 0,0-1 0,-1 2 0,0 1 0,0 1 0,0 1 0,-2 1 0,-1 0 0,1-2 0,2 0 0,-1-1 373,-3 7 0,0 0-373,3-3 0,1-2 0,-2-4 0,1 0 0,1 7 0,0-1 0,-4 2 0,7 2 0,-8-7 869,8-6-869,-6-5 1566,7-5-1566,-4-2 0,4-1 0,-2-5 0,0 1 0,2-3 0,-3 1 0,-1 1 0,-2 1 0,-2 4 0,-3 4 0,-1 0 0,-2 3 0,-9 6 0,7-7 0,-7 5 0,10-10 0,0 0 0,2-4 0,0 1 0,4-4 0,1 0 0,0-2 0,3-1 0,-1-1 0,2 0 0,1 0 0</inkml:trace>
  <inkml:trace contextRef="#ctx0" brushRef="#br0" timeOffset="1172">25090 5645 24575,'0'10'0,"0"-3"0,0 0 0,0-1 0,0 4 0,0 1 0,0 2 0,0 5 0,0 5 0,0-5 0,0 12 0,0-1 0,0 3 0,0 1 0,-2-11 0,2-4 0,-2-2 0,2 0 0,0-4 0,0-3 0,0 1 0,0-6 0,0 1 0,0-1 0,0-1 0,5-1 0,11 0 0,12-2 0,-8-2 0,1 1 0,-1 1 0,1-1 0,0 0 0,-1-1 0,16 0 0,-3 1 0,2-3 0,-13 2 0,-3-1 0,-15 1 0,-3 2 0</inkml:trace>
  <inkml:trace contextRef="#ctx0" brushRef="#br0" timeOffset="5249">24888 5359 24575,'0'12'0,"0"-3"0,0 2 0,0-1 0,0 0 0,0 3 0,0-3 0,0 3 0,0-3 0,0 3 0,0 3 0,0-2 0,0 2 0,0-3 0,0 0 0,0 0 0,0 0 0,0-1 0,0-1 0,2 1 0,-1-1 0,1 2 0,0 3 0,-2-3 0,2 4 0,0-4 0,-1-1 0,0-1 0,1 1 0,-1-1 0,1 1 0,-2 1 0,2 0 0,-2 0 0,2 0 0,0 0 0,-2-1 0,4 1 0,-3 0 0,1-3 0,0 3 0,-2-3 0,2 3 0,0 6 0,0-5 0,1 4 0,1-5 0,-2 0 0,0 0 0,2 0 0,-3 2 0,3-2 0,-4 1 0,4-2 0,-2 1 0,3 0 0,-1 3 0,1-3 0,-1-1 0,0 1 0,1 0 0,-3 0 0,2-3 0,-2 3 0,2 3 0,1-2 0,-3 7 0,2-7 0,-4 1 0,4 0 0,-3 1 0,1 0 0,0 6 0,-2-6 0,2 1 0,-2-2 0,0-4 0,0-1 0,0 2 0,0-3 0,0 3 0,0-4 0,0 5 0,0-3 0,0 6 0,0-4 0,0 1 0,0-3 0,0-1 0,0 1 0,0-2 0,0-1 0,0 3 0,0 1 0,0 0 0,0 1 0,0-2 0,0 3 0,0 3 0,0-3 0,-2 2 0,2 1 0,-2-3 0,2 5 0,0-4 0,0 9 0,0-8 0,0 6 0,0-8 0,0 2 0,0-3 0,2 2 0,-2-5 0,4 1 0,-2-2 0,0-1 0,2 1 0,-4-2 0,2 0 0,-2-3 0,2 1 0,-2-4 0,2-2 0,-2-2 0,0-4 0,0 4 0,0-3 0,0 1 0,0-10 0,0-5 0,-4-2 0,-3-6 0,2 0 0,1 3 0,1 1 0,-1-2-788,-4-8 0,0-2 1,0 0 787,1 2 0,0 2 0,1 0 0,1 5 0,0 1 0,0-2-414,0 1 0,0-2 0,1 1 0,-1 1 414,0 0 0,0 1 0,1 0-185,0-4 1,1 0-1,0 3 185,-2 1 0,0 3 0,2-1 0,0 1 0,0-10 2075,-2-1-2075,5 12 1809,-5-5-1809,4 8 689,-3-4-689,1 5 0,1-3 0,-2 6 0,1 0 0,1-5 0,-2 9 0,2-9 0,0 13 0,0-5 0,0 5 0,2-2 0,-2 0 0,2 1 0,-2-1 0,2 0 0,-2 0 0,2-6 0,0 3 0,0-5 0,0 2 0,0-3 0,0-3 0,0 5 0,0-3 0,0 3 0,0-4 0,0 6 0,0 1 0,0 9 0,0 1 0,0 19 0,0 6 0,0-1 0,0 3 0,0 1 0,0 2-533,2 3 0,-1 1 533,0 5 0,-1 0 0,1 0 0,1 1 0,0 1 0,-1 0 0,-1-10 0,1-1 0,2 4 0,0 1 0,-1 1 0,-1 1 0,3-6 0,-1 1 0,-2 6 0,1-2 0,1-11 0,-1-1 0,1 17 0,3-1 0,-1 0 0,-1-6 533,-1-9 0,0-1-533,-1 4 0,2 6 0,-2-17 0,-2 2 0,4-4 0,-4 2 0,4-1 0,-3 1 0,2 0 0,0 2 0,2 2 0,-1 7 0,1-4 0,-1 2 0,-1-4 0,0-5 0,-2 5 0,1-7 0,-2 4 0,2-4 0,-2-1 0,2 2 0,0 2 0,1 5 0,1 0 0,-1 0 0,1-3 0,-4-4 0,4 1 0,-3-2 0,1 1 0,-1-4 0,0 1 0,0-2 0,-1-1 0,2 2 0,-1-1 0,0 1 0,-1 0 0,0 0 0,0-1 0,0 1 0,0-2 0,0 0 0,0-1 0,0-1 0,0 1 0,0-3 0,0-1 0</inkml:trace>
  <inkml:trace contextRef="#ctx0" brushRef="#br0" timeOffset="9600">24989 6881 24575,'0'10'0,"0"5"0,0-4 0,0 5 0,0-3 0,0-3 0,0 0 0,0-11 0,-3-8 0,1-8 0,-3-8 0,0 0 0,2-5 0,1 1 0,2 4 0,0 3 0,0 8 0,0 1 0,0 8 0,0 4 0,-3 15 0,-5 11 0,-2 12 0,-3-6 0,4-7 0,0-1 0,-2 3 0,-4 10 0,8-20 0,3-8 0,2-3 0,-1-3 0,2-4 0,0-10 0,1-9 0,0-12 0,0 6 0,0-11 0,0 11 0,0-6 0,2 7 0,0 7 0,3 6 0,-1 5 0,-1 4 0,1 2 0,2 19 0,-3-2 0,1 16 0,-4-6 0,0-5 0,0-2 0,0-5 0,0-5 0,0 0 0,0-4 0,-6-2 0,1-4 0,-3-7 0,1-12 0,5-5 0,-1-10 0,3-1 0,5 18 0,1 0 0,5-12 0,1 15 0,2 1 0,9-4 0,-5 8 0,-1 1 0,8 2 0,2 1 0,-14 9 0,-2 7 0,-4 6 0,-2 7 0,-3 0 0,-2 3 0,0-3 0,-2 0 0,-3 0 0,-10 0 0,2-6 0,-7 3 0,7-10 0,-1 0 0,2-2 0,-1-5 0,0 0 0,2-2 0,1 0 0,3-4 0,0-2 0,2-3 0,2-6 0,2 4 0,1-4 0,0 2 0,5 2 0,0 3 0,10 3 0,-1 4 0,11 12 0,-10 2 0,5 12 0,-15 1 0,3-1 0,-5 0 0,-1-3 0,-2-3 0,0-3 0,-6-7 0,-1-1 0,-8-6 0,-4 0 0,-1-4 0,-2-8 0,1-9 0,5-12 0,2-1 0,6-3 0,5 2 0,0 0 0,3 10 0,0 2 0,4-5 0,3-4 0,13 23 0,-5 0 0,6 11 0,-7 6 0,1 10 0,-4 1 0,1 10 0,-6-4 0,2 2 0,-3-1 0,-2-6 0,-1 0 0,-2 0 0,-4-6 0,-3 3 0,-4-8 0,-2 0 0,-4-1 0,6-3 0,-5-1 0,8-4 0,-2-4 0,4-4 0,-3-9 0,6-8 0,-1-6 0,4 3 0,0-5 0,4 8 0,7-7 0,3 7 0,6 2 0,-3 6 0,5 7 0,4 4 0,0 4 0,0 2 0,0 12 0,-3 13 0,-5 6 0,-9-14 0,-2-1 0,-1 8 0,-1-2 0,-3-4 0,-5 7 0,-8-8 0,-6 4 0,-11-8 0,2-4 0,-6 2 0,12-9 0,0 0 0,-16 2 0,16-4 0,0 0 0,-8-2 0,5-4 0,4-3 0,2-8 0,3-4 0,3-4 0,6 3 0,0 0 0,3-12 0,0 11 0,1 1 0,1-5 0,0 0 0,6 8 0,8-4 0,1 13 0,9 1 0,-4 7 0,12 17 0,-12-4 0,-5 1 0,-3 3 0,-1 8 0,1 4 0,-3 1 0,-2-2 0,-4-6 0,-1 0 0,-2-8 0,0-2 0,0-4 0,-1-2 0,-1-1 0,-4-3 0,0 0 0,-4-2 0,-1-9 0,-1-5 0,-2-9 0,7 1 0,1-5 0,0 0 0,5 3 0,-2-5 0,1 1 0,4 8 0,5-7 0,4 5 0,6 7 0,0 0 0,4 10 0,-1 1 0,1 4 0,-2 0 0,-2 6 0,-3 4 0,-3 7 0,-4 1 0,0 1 0,-4 0 0,-1-3 0,-2-1 0,-2-2 0,-11 4 0,3-7 0,-9 4 0,6-9 0,0 1 0,0-3 0,-2-2 0,2-1 0,-3 0 0,6-3 0,0-1 0,2-4 0,0-6 0,4 5 0,0-7 0,4 8 0,0-2 0,5-2 0,0 5 0,5 0 0,3 5 0,-4 2 0,5 0 0,-6 6 0,-2 1 0,1 6 0,-3 2 0,1-1 0,-3 1 0,0-2 0,-2-3 0,-3 2 0,0-5 0,-4 0 0,-1-5 0,-1 0 0,-3-2 0,2-4 0,-4-6 0,0-3 0,-5-14 0,6 8 0,-1-9 0,5 9 0,6 9 0,-1 2 0</inkml:trace>
  <inkml:trace contextRef="#ctx0" brushRef="#br0" timeOffset="13256">24853 6594 24575,'-17'15'0,"7"-3"0,4-6 0,8-8 0,2-1 0,5-4 0,0-1 0,-1 0 0,-3 3 0,-5 2 0,2 3 0</inkml:trace>
  <inkml:trace contextRef="#ctx0" brushRef="#br0" timeOffset="14458">25053 6179 24575,'-5'28'0,"-4"5"0,-2-6 0,-1-2 0,1-1 0,-1 0 0,2-3 0,0 0 0,3-7 0,2 2 0,3-10 0,20-5 0,0-10 0,3-5 0,1 4 0,2-1 0,0-2 0,-1-3 0,-1-2 0,3 0 0,-1 3 0,3-1 0,-1 1 0,-2 0-406,5-7 1,-1 1 405,-4 6 0,1 0 0,-2 1 0,-4 0 0,-3 2 0,6-3 0,-7 5 0,-31 28 0,-12 10 0,5-4 0,-2 1-776,1-1 1,-2 1 0,-1 1 775,1-1 0,-1 0 0,1-1 0,6-5 0,0 0 0,0-1-264,0 0 1,1 0 0,-1-1 263,1 2 0,1 0 0,0-2 0,0-1 0,0-1 341,-1 3 0,1 0-341,-7 4 0,7-4 0,9-9 2312,6-4-2312,23-5 933,0-7-933,3-2 0,3-1 0,-2-1 0,-1-1 0,-3 0 0,1 0 0,3 0 0,0 0 0,6-5 0,-9 5 0,-1 0 0,2 1 0,-2-2 0,-15 11 0,-1 0 0,-2 2 0,-1 0 0</inkml:trace>
  <inkml:trace contextRef="#ctx0" brushRef="#br0" timeOffset="22288">13852 6754 24575,'18'0'0,"4"0"0,-3 0 0,13 0 0,-5 0 0,-4 0 0,2 0 0,-6 0 0,1 0 0,8 0 0,1 0 0,-4 0 0,1 0 0,5-3 0,2 0 0,-4 1 0,3-1 0,-2 0 0,5-3 0,1-1-327,-4 3 1,1 1 0,-3-1 326,-7-1 0,-1-1 0,15 1 0,0 1 0,-17-2 0,-1 1 0,9 0 0,0 1 0,4-2 0,-4 2 0,-5 1 0,-1 1 0,-7 0 979,-4 2-979,-1 0 0,-4 0 0,6 0 0,0 0 0,10 0 0,-3-2 0,12 1 0,-5-3 0,1-2 0,-2 2 0,0 0-442,11-4 0,0-2 442,-8 2 0,-1 0 0,5-2 0,0 0 0,-2-2 0,0 1 0,0 1 0,-1-1 0,1-1 0,-2-1 0,-2 2 0,-1 0 0,2-1 0,0 1 0,-3-1 0,1 0 0,2-1 0,1 0 0,-1-2 0,0-2 0,0 0 0,-5 4 0,-1-1 0,1-1-430,6-3 0,2-1 1,-3 0 429,2-4 0,-2 1 0,-7 7 0,1 1 0,2-4 0,-1 0 0,2-3 0,1-1 0,0 1 0,-3 2 0,1-1 0,-2 2 0,2-2 0,0-1 0,4-3 0,1-3 0,0 1 0,-2 1 0,-4 2 0,2-3 0,-3 3 0,0-2-734,3-2 0,2-1 0,-1-1 0,-1 1 734,-4 5 0,-2 1 0,1-1 0,-1 0 0,3-4 0,0-1 0,1-1 0,-1 1-710,1 1 1,-1-1-1,1 1 1,0-2 709,-2 3 0,0-1 0,0 0 0,0 0 0,0 0-486,0 2 1,0 0 0,0 0-1,-1-1 1,1 1 485,-1-2 0,1 0 0,-1 0 0,1 0 0,-1 0 0,2-2 0,-1 1 0,1-1 0,-1 0 0,1 0 0,-1 1 0,-1-1 0,1 1 0,0-1 0,-1 0 0,1 0 0,-1 0 0,1 0 0,0-1 0,1-1 0,-3 4 0,0-1 0,1-1 0,0-1 0,0 1 0,-1 1 0,0 1 0,3-5 0,-1 1 0,-1 1 0,1 0 0,0-2 0,1 1 0,0-1 0,1-1 0,0 1 0,-1 0 0,-2 3 0,4-6 0,-2 2 0,-1 2 0,0 1-241,-2 6 1,0 2-1,0-1 1,0 0 240,2-6 0,0 0 0,-1-1 0,0 3 0,1 0 0,-1 3 0,1-2 0,-1 0 0,1-2 0,0 0 0,-1 2 0,0 2 0,0 0 0,0 1 0,0 1 0,-1-1 0,1 1 0,0 0 0,0 0 0,2 0 0,-1 0 0,1 0 0,0 1 423,5-1 1,0 1 0,2-1-424,1 0 0,1-1 0,1 0 0,-1 2 0,1 0 0,-1 2 0,1-1 173,-4 3 0,1 0 0,-1 0 0,-1 2-173,0-1 0,-2 1 0,0 2 0,7-3 0,0 1 0,0 2 0,2 1 0,0-1 0,-8 2 0,0 0 0,3 0 0,5 1 0,5 0 0,0 0 0,-4 1 0,-1-2 0,-3 0 0,0 2 0,4 1 0,0 2 0,-2 0 1386,5 1 1,-3 1-1387,-11 3 0,-2 2 0,15-1 0,-14 0 0</inkml:trace>
  <inkml:trace contextRef="#ctx0" brushRef="#br0" timeOffset="23923">19566 2674 24575,'20'-4'0,"0"0"0,4-2 0,6-1 0,-4 1 0,7-1 0,3-2 0,1 1 0,-1 0 0,-3 1-820,-2 0 1,-2 1 0,1 0 0,4-1 409,-5 0 0,4 0 1,2 0-1,1-1 1,1 0-1,-1 1 0,-1-1 1,-3 2-247,5-2 1,-3 1-1,0-1 1,0 1 0,1 0 373,0 0 1,1-1-1,0 1 1,1-1-1,0 1 1,0-1 281,-4 2 0,0 0 0,0 0 0,0 1 0,1-1 0,-1 1 0,0 0-215,5 0 0,0 0 0,0 0 0,-1 1 0,1 0 0,-1 0 215,0 1 0,-1 1 0,-1 0 0,2 1 0,-1-1 0,1 1 0,-2 0 0,1 0 0,1 0 0,0 1 0,-1-1 0,-1 0 0,-1 1-236,4-1 1,-3 0 0,1 1 0,0 0-1,3 2 236,-4 1 0,3 1 0,2 1 0,0 1 0,1 1 0,-2-1 0,-2 1 0,-4 0 0,2 0 0,-4 1 0,-1 0 0,0 1 0,2 1 12,0 1 1,2 0 0,1 1 0,1 1-1,-1 1 1,-3 0 0,-3 0-13,6 7 0,-4 0 0,-1 2 0,0 0 0,-3-2 0,0 0 0,1 1 0,-1 0 0,1 1 31,-3-3 0,-1 1 0,1 0 0,0 1 0,-1 0 0,1 1-31,0 2 0,1 0 0,-1 1 0,0 0 0,1 1 0,-1 0-19,-2-2 0,0 0 1,0 0-1,1 1 0,-1 0 1,-1 0-1,1 0 19,-1 1 0,0-1 0,0 1 0,-1 0 0,1 1 0,0 1 0,1 2 0,-2-3 0,0 1 0,1 1 0,1 2 0,-1-1 0,1 1 0,-1 0 0,0-1 0,-1 0 0,-1-2-175,1 2 1,-2-2 0,0 0 0,-1-1-1,1 1 1,-1-1 0,1 2 0,1 0 174,0-1 0,0 1 0,0 1 0,1 1 0,1-1 0,-1 1 0,-1-1 0,0-1 0,0-1 0,-2-1-58,2 3 0,-1-2 0,-2-1 0,1 0 0,-1-1 0,1 0 0,0 1 58,4 4 0,-1 0 0,1 0 0,0 0 0,0 0 0,0-1 0,0 0 0,0-1 0,0 0 0,0 0 0,-1-1 0,0-1 0,-2-1 0,0-1 0,-1-2 0,0 2 0,2 1 0,0 0 0,2 2 0,0 1 0,1 1 0,-1-2 0,-2-2 0,-1-3 35,5 5 0,-2-4 0,2 5-35,-3-5 0,2 4 0,3 3 0,0 0 0,0 0 0,-2-2 0,-2-4 0,2 1 0,-3-5 0,0 1 0,4 2 0,-1-1 0,3 3 0,2 2 0,0-1 0,0 0 0,-1-1 0,-3-4 0,1 1 0,-3-2 0,1-1 0,1 1 0,0-1 0,1 2 0,2 0 0,-1 0 0,0-2 0,-3-2 317,7 4 0,-2-3 0,2 1-317,-5-2 0,3 2 0,0 0 0,0 0 0,-1-2 0,3 1 0,-2-2 0,1 0 0,1 1 0,-1-2 0,1 1 0,1-1 0,0 0 0,-2-2 0,0-1 0,-1-1 0,0-1 0,0 0 0,5 2 0,0 0 0,1-1 0,-1 0 0,-3-1 0,1-1 0,-1 0 0,2 0 0,-4-2 0,0 1 0,1-1 0,1 0 0,-1 0 0,-1 0 0,0-1 0,0 0 0,1 0 0,3 0 0,0 0 0,3-1 0,2 0 0,0 0 0,1 0 0,-1-1 0,-2 1 0,2 0 0,-2-1 0,-1 1 0,1-1 0,0 0 0,2 1 0,-3-2 0,0 0 0,2 1 0,0-1 0,1 0 0,-1 0 0,-1 0 0,-1-1-2,-1 0 1,0 0-1,-1-1 1,0 0-1,0 0 1,-1 0-1,1-1 2,5 1 0,0 0 0,-1 0 0,1-1 0,-1 1 0,1-1 0,-5 0 0,1 0 0,-1-1 0,1 1 0,0-1 0,-1 1 0,0-1 0,6 1 0,-1 0 0,1 0 0,-1-1 0,-1 1 0,-2 0 80,0 0 1,-2 0-1,-1 0 1,0 0-1,0 0-80,3-1 0,0 1 0,0 0 0,-1 0 0,-2 0 197,8 2 0,-2-1 0,-1 1-197,0-2 0,-1-1 0,-1 1 1047,-5 1 1,-1 0 0,-4 0-1048,-3-3 0,-3 0 3276,4 5-3056,-9-5 0,-8 2 0,-4-2 0</inkml:trace>
  <inkml:trace contextRef="#ctx0" brushRef="#br0" timeOffset="26038">20462 3630 24575,'0'20'0,"0"0"0,0 8 0,0 3 0,0-2 0,0 4 0,0 0-820,0-1 1,0 0 0,0 3 0,0 2 350,0-6 1,0 1 0,0 2 0,0 1 0,0 1 0,0 0 0,0 1 103,0-3 1,0 1 0,0 0 0,0 1 0,0 1 0,0 0 0,0 0 0,0 0 0,0 0 280,0 0 0,0 1 0,0 0 1,0-1-1,0 1 0,0 1 1,0-1-1,0 1 0,0 1 84,0-5 0,0 1 0,0 2 0,0 0 0,0 0 0,0-1 0,0 0 0,0 0 0,0-3 0,0-1 0,0-2 0,0 6 0,0-3 0,0-3 0,0 0 0,0 1 0,0 0 0,0 4 0,0 2 0,0 0 0,0-1 0,0-4 0,0-4 855,0 10 0,0-4-855,0-9 0,0 1 0,0-2 885,0 2 0,0-2-885,0 8 0,0-16 0,0-6 3276,0-6-685,0-5-2282,0-4 1,0 2-1,0-4 1</inkml:trace>
  <inkml:trace contextRef="#ctx0" brushRef="#br0" timeOffset="37246">25129 5819 24575,'-10'35'0,"-3"-3"0,-1-2 0,0 5 0,-1-10 0,7 4 0,-4-10 0,9-8 0,0-3 0,4-7 0,11 1 0,6-12 0,3-4 0,-3 6 0,3-1-176,2-5 1,2-3 0,-2 2 175,-3 3 0,-1 1 0,8-5 0,0 0 0,-8 5 0,-2 1 0,15-7 0,-2 0 0,-16 10 0,-4 3 0,-8 6 0,-13 14 0,-12 12 0,6-6 0,-1 1-145,-6 1 1,1 0 144,5-1 0,1 0 0,-10 4 0,0 0 0,14-10 0,0 0 0,-5 3 0,1-2 0,3-1 0,6-8 0,9-6 0,14-3 0,10-9 815,2 1-815,8-6 0,-15 7 0,5-3 0,-9 7 0,-3-1 0,-5 4 0,-4 6 0,-20 15 0,2-3 0,-2 1 0,-2 1 0,-1 2 0,0-1 0,-7 6 0,0 2 0,2-3 0,-1 3 0,2-3 0,1 1 0,1-3 0,-4 5 0,1-3 0,10-7 0,2-4 0,1-1 0,23-3 0,8-17 0,7-8 0,-2 3 0,3-2 0,-1 0-930,2-1 0,0-1 0,2-2 930,-4 1 0,2-1 0,-1-1 0,-2 2 0,-2 3 0,-2 1 0,1-1-31,8-5 0,1-1 0,0 0 31,-6 3 0,-1 1 0,0 0 0,5-2 0,-1 1 0,-1-1 0,-4 2 0,-8 8 0,-22 16 0,-7 2 0,-3 4 0,-1 1 0,-2 3 0,-3 2-596,-3 2 1,-3 2-1,-1 1 1,3-2 595,1 0 0,2-1 0,-1 0 0,0 0 0,-3 1 0,2 0 0,3-3 1064,1 1 0,2-2-1064,-2-2 0,0 0 0,7-1 0,1-2 92,-2 0-92,11-5 0,31-22 0,2-4 0,4-3-774,-11 4 1,1 0 0,2-1 773,0-1 0,3 0 0,1-1 0,-2 1 0,5-4 0,-1 1 0,0 0 0,0 1 0,0 1 0,-1 0 585,-4 2 0,-1 1 0,-2 2-585,0 0 0,-3 3 264,4-3-264,-10 8 0,-9 4 0,-24 22 0,1-5 0,-2 2 0,-3 5 0,-2 2 417,3-4 1,-2 1-1,3-2-417,0 1 0,1-1 0,-8 8 0,2-1 310,10-11 1,1-2-311,-4 4 0,2-2 0,-2 2 0,6-6 0,20-8 0,22-17 0,9-11-820,-12 11 1,3-1 0,0-1 0,1 0 772,-4 0 1,0 0 0,1-1 0,1 1 0,0-1 46,3-1 0,1 0 0,1 0 0,-1 1 0,-2 0 0,5-1 0,-2 0 0,0 1 68,1-1 1,-1 1-1,-3 1-68,1 1 0,-3 2 18,-7 1 1,-2 1-19,3 5 0,-15 2 0,-32 26 0,1-7 0,-2 1 632,5-1 0,0 1 1,-1 1-633,-6 2 0,-2 0 0,3-1 0,2 0 0,0 1 0,-4 2 0,-2 2 0,3-3 0,7-6 0,0-1 537,-7 9 1,2-2-538,6-3 0,12-9 0,27-3 0,4-4 0,6-2 0,-1-2 0,3-1 0,3 0-656,-4-1 1,4 0-1,1 0 1,-1-1 0,-2 1 600,6-2 0,-3 0 0,3-1 55,0 0 0,2-1 0,-1 0 0,-5 0 458,-1 1 1,-3 0-459,3 0 0,0 0 0,-7 3 0,-3 1 0,-9 3 0,-31 20 0,-1-8 0,-7 1 0,1 0-596,0 1 0,0 0 0,-1 1 596,0 0 0,-1 0 0,0 1 0,1-2 0,-2 2 0,0-2 0,1 0 807,3 0 0,0 0 0,0-1-807,-10 5 0,5-1 545,9-1-545,34-4 0,6-12 0,8-4 0,2-2-656,-4 1 1,3-1-1,2-1 1,0 0 0,0-1 599,-1 1 1,0-1-1,0 0 1,1 0-1,1-1 56,-1 0 0,3-2 0,0 0 0,-1 1 0,0-1 0,-3 1 0,4-1 0,-2 1 0,-1 0 0,1-1 0,1 0 0,2-1 0,-2 1 0,-2 1 275,0 0 1,-2 1 0,-2 0-276,4 0 0,-2 0 359,-9 3 0,-4 0-359,-4 4 0,-41 9 0,2 3 0,-4 1-357,-6 1 0,-1 2 357,2 1 0,1 1 0,5-2 0,1-2 0,8-1 0,0 0 1638,-3-2 0,2 0-1145,-3 3 624,5-3-1117,18-2 0,30-3 0,-4-3 0,4 0-623,1-2 0,2 0 0,0-1 623,-4 0 0,0 0 0,1-1 0,3-1 0,2-1 0,0 0 0,-3 1 0,-3 0 0,-3-1 0,2 1 0,7-1 0,1-1 0,-4 1 430,-5 2 1,-4 0-431,11 0 0,-18 0 0,-21 11 0,-11 4 0,-13 4 1960,0 6-1960,5-6 0,-3 8 0,14-11 0,32 10 0,7-17 0,5-3-722,1 2 0,4 0 0,1-1 722,-3-1 0,1-2 0,1 0 0,-4 0 0,0 0 0,0 0 0,-2 0 0,10-1 0,-2 0-414,0 0 0,3 0 1,-5 0 413,-8 0 0,-1 0 0,8 0 0,-2 0 0,-7 2 0,-16-2 0,-4 2 0</inkml:trace>
  <inkml:trace contextRef="#ctx0" brushRef="#br0" timeOffset="40343">24892 5607 24575,'0'34'0,"0"-13"0,0 0 0,0 2 0,0 0 0,0 5 0,0-1 0,0-5 0,0 0 0,0 2 0,0-1 0,0 4 0,0 5 0,0-15 0,0-1 0,4-12 0,26-13 0,-12-1 0,0-2 0,6-2 0,1-2 0,-2-1 0,-2-1 0,-6 3 0,-1 1 0,13-6 0,-8 2 0,-7 13 0,-7 4 0,-9 12 0,-10 9 0,-3 6 0,5-11 0,0 0 0,-4 11 0,-2-2 0,8 0 0,2-10 0,10-1 0,13-11 0,0 0 0,5-2 0,0 0 0,2 0 0,9 0 0,-20 0 0,-2 0 0,-6 5 0,0 8 0,-13 11 0,1-6 0,-1 0 0,-9 14 0,6-15 0,2-1 0,5 3 0,-1-1 0,7-8 0,27-2 0,1-6 0,0-2 0,2 0 0,-6 0 0,-1 0 0,3-1 0,1-1 0,11 2 0,-15-2 0,-1 1 0,-3 4 0,-2 13 0,-31 10 0,3-7 0,-2 2 0,0-3 0,-1 0 0,-3 2 0,1-1 0,-6 6 0,9-8 0,0 1 0,2-2 0,14 5 0,23-17 0,-4-2 0,2-2 0,-1-1 0,1 0 0,0-2 0,1 0 0,12-3 0,-5-2 0,-9 5 0,-4 0 0,-30 15 0,-8 4 0,6-2 0,-2 1 0,-13 7 0,-2 0 0,7-1 0,1-1 0,4-8 0,1 0 0,2 2 0,0-2 0,-8 4 0,9-3 0,11-8 0,21-3 0,13-5 0,-2-4 0,2-4 0,2 0-737,-3 1 1,2 0-1,0-1 1,0 0 736,1-1 0,-1-1 0,0 0 0,-1 1 0,0-3 0,-1 0 0,-1 1-434,1 1 1,-1 0-1,0 1 434,5-3 0,0 1 0,1 0 0,-1 0 0,-5 2 0,-5 2 0,-7 2 0,-38 21 0,-7 3 0,-8 5 0,0 0 0,10-5 0,0 0 0,0 0 0,-1 0 210,-2 2 1,-1 0-1,1 1 1,2-2-211,-2 3 0,3 0 0,1-3 0,2-2 0,1 0 684,-2 3 0,2-1-684,4-3 0,4-2 0,7 0 0,24-9 0,18-7 0,7-3 0,-3 0 0,-9 0 0,-1-1 0,0-1 0,2-1 0,2 1-469,-2 1 1,3 0 0,2 0 0,-1-1 0,1 1 0,-1 0 0,-2-1 140,5-2 0,-1-1 0,-2 0 0,0 1 0,-2 0 328,1 2 0,-3 0 0,0 1 0,0-1-108,0 1 0,0-1 1,0 1-1,-2 0 108,6-2 0,-1 0 0,0 1 0,1 0 0,-1 1 0,-1-1-139,5-2 1,-4 1 138,-11 6 0,-2 1 0,2-2 0,-15 6 0,-25 11 0,-13 3 0,8-3 0,-2 0 1092,1 1 0,-2 0 0,1-1-800,-7 3 1,3-1-293,-6 3 1226,15-8 1,1 0-1227,-5 3 413,7-5-413,10-1 0,11-2 0,22-2 0,13-2-505,-5 1 1,2 0 0,4-1 504,-6 0 0,4-1 0,2 0 0,-1 0 0,-2 0-476,-6 1 1,-1-1 0,0 0 0,-1 0-1,2 0 476,2 0 0,1-1 0,0 0 0,-2 1 0,-2-1 0,3-1 0,-3 0 0,0 1-261,-1 0 1,1 1 0,-3-1 260,4 0 0,-2 1 0,-6 1 0,-4 0 0,-5 0 1248,-43 22-1248,3-12 0,-5 6 0,-2-1 0,2-1 3276,0 0-3216,5-2 962,9-3-1022,5-2 0,5-2 0,4 1 0,8-2 0,7 5 0,18 1 0,-3-2 0,9 4 0,-15-7 0,-3 2 0,-9-4 0,-4-1 0</inkml:trace>
  <inkml:trace contextRef="#ctx0" brushRef="#br0" timeOffset="42110">24851 5257 24575,'0'20'0,"0"0"0,0 3 0,0 1 0,0 3 0,0 2-1218,0 3 1,0 2 1217,-1-6 0,1 1 0,1 0 0,-1 0 0,2 0 0,-1 0 0,0 0 0,0-1 0,1 3 0,1 0 0,1 3 0,0 1 0,0-3 0,-2 1 0,-1-1 0,1 1-504,2-2 0,1 3 0,-1-1 0,0-3 504,-2 0 0,-1-2 0,1 0 0,0-1 0,1 0 0,-1 0-99,0 1 1,1 1 0,-1 0 98,0-1 0,1 1 0,0 1 0,-1 2 0,1 1 0,0 0 0,1-4 0,0 1 0,-1-1 0,0 4 0,0-1 0,-1 0 0,1-4 0,-1-1 0,1 0 0,-1 0 0,0-1 0,1 2 0,0 5 0,1 2 0,-1-3 0,1 4 0,0 0 0,-2-6 0,0 1 0,0-2-73,1-5 1,0-1 72,-3 5 0,0 0 0,3-8 0,-1-1 509,-1 6 0,-1-1-509,5 13 2127,-4-4-2127,1-8 1557,0-3-1557,-1-8 189,1-2-189,-2-4 0,0-2 0,0-1 0,0-1 0,0-1 0,0-1 0,0 0 0</inkml:trace>
  <inkml:trace contextRef="#ctx0" brushRef="#br0" timeOffset="46999">25208 5845 24575,'-12'24'0,"0"0"0,-3 3 0,-1 4 0,-1-1 0,-1 2 0,2-2-994,-2 0 0,1-1 994,2 1 0,-1 3 0,2-6 0,4-9 0,0-3 320,2 5 0,0-1-320,-3 9 329,15-17-329,16-2 0,8-6 0,-1-14 0,3-4-706,0 7 0,2 0 0,0-2 706,2-7 0,-1-1 0,-2 0 0,-7 5 0,-2 1 0,2-1 63,3 0 0,1-1 0,-2 1-63,-2-1 0,-2 2 0,0 1 0,-1 1 0,10-3 0,-18 12 0,-27 28 0,-2-4 0,-3 3-112,-2 1 0,-4 2 1,2 1 111,2-3 0,2-1 0,-3 2 0,1-3 0,-1 3 0,0-1 0,1-3-160,3-2 1,2-2 0,0 0 159,-3 5 0,-1-1 0,3-2 0,2-5 0,3-1 0,-2 13 0,7-16 0,19-1 2408,13-10-2408,7-2 676,-11 0 1,1 0-677,4 0 0,7-3 0,-10 3 0,-10-3 0,-4 3 0</inkml:trace>
  <inkml:trace contextRef="#ctx0" brushRef="#br0" timeOffset="47788">25900 4549 24575,'-8'24'0,"-4"11"0,11-21 0,-6 20 0,6-16 0,-1 9 0,2-4 0,0-6 0,0 1 0,3-13 0,6 1 0,5-6 0,5 0 0,0-9 0,-1-8 0,0-7 0,-10-1 0,2-3 0,-10 5 0,3-13 0,-10 14 0,-2-1 0,-8 11 0,-5 5 0,6 0 0,-5 4 0,7 2 0,-4 1 0,8 1 0,0 1 0,9 2 0,1-2 0,0-1 0</inkml:trace>
  <inkml:trace contextRef="#ctx0" brushRef="#br0" timeOffset="48273">26154 4724 24575,'0'0'0</inkml:trace>
  <inkml:trace contextRef="#ctx0" brushRef="#br0" timeOffset="49161">26368 4455 24575,'0'12'0,"0"-3"0,0 4 0,0-5 0,0 2 0,0-2 0,0 0 0,0-1 0,0-1 0,0 0 0,0-1 0,0-1 0,1 0 0,3-1 0,0-2 0,3 0 0,-2-1 0,2 0 0,2-1 0,-2-1 0,2-6 0,-5 1 0,1-5 0,-1 1 0,-2-1 0,0 1 0,-2-1 0,0 3 0,0-3 0,0 4 0,0-3 0,-2 4 0,-2-1 0,-2 2 0,-4-2 0,2 3 0,-2-2 0,2 2 0,0 0 0,-1 1 0,4 0 0,0 2 0,5 0 0</inkml:trace>
  <inkml:trace contextRef="#ctx0" brushRef="#br0" timeOffset="50015">26690 4126 24575,'0'8'0,"0"0"0,0 0 0,0 5 0,0-4 0,0 7 0,0-5 0,0-1 0,0 5 0,0-6 0,2 8 0,8-4 0,2 1 0,5-3 0,1-2 0,10 7 0,-9-7 0,6 9 0,-14-9 0,-4 6 0,-1-2 0,-3 12 0,-4-8 0,-15 16 0,-10-7 0,6-10 0,0-1 0,2-4 0,0-1 0,1 2 0,0-2 0,-11 2 0,4 3 0,2-8 0,6 0 0,7-5 0,2 0 0,5-2 0,0 0 0</inkml:trace>
  <inkml:trace contextRef="#ctx0" brushRef="#br0" timeOffset="50746">26662 4154 24575,'26'-7'0,"-7"-1"0,3 0 0,9-1 0,5 0 0,-2-4 0,2-2 0,-2 2-1403,1 3 0,-1-1 1403,-3-1 0,2-2 0,-5 2 0,5 2 178,-12 3 0,-1 0 0,-3 4 0,-6 1 0</inkml:trace>
  <inkml:trace contextRef="#ctx0" brushRef="#br0" timeOffset="51938">25647 4660 24575,'-10'19'0,"0"1"0,-5 5 0,-2 3 0,4-6 0,0 1 0,-2 1 0,-1 0 0,-3 1 0,0 0 0,3-2-965,-3 11 1,0-2 964,0-6 0,-2 0 0,4-2 0,6-4 0,1-1 311,-2-2 0,0-1-311,-6 11 318,9-11-318,2-6 0,6-3 0,22-4 0,9-4 0,-11 2 0,2 0-6,7-2 1,4 0 0,-2 0 5,-1 1 0,-2-1 0,5-2 0,-1 0 0,-6 1 0,0 0 0,1 1 0,-2-1 0,14-3 0,-17 4 0,-10-1 0</inkml:trace>
  <inkml:trace contextRef="#ctx0" brushRef="#br0" timeOffset="66567">877 2239 24575,'36'0'0,"1"0"0,-10 0 0,3 0 0,2 0 0,1 0 0,2 0-469,-2-1 1,0-1 0,2 1 0,2-1 0,0 0 0,2 0 0,1 0 170,-6 0 0,0 1 0,2-1 0,1 1 0,1-1 0,0 0 0,1 1 0,1-1 1,0 0-1,0 1 0,0-1 63,-4 1 1,1 0 0,0 0 0,0 0 0,1-1 0,0 1 0,1 0 0,-1 0 0,1 0 0,1 0 0,-1 0 0,1 0 0,-1 0 0,1 0 41,-3 0 0,-1 0 0,1 0 1,1 0-1,-1 0 0,1 0 0,1 0 1,-1 0-1,0 0 0,0 0 0,0 0 1,1 1-1,-2-1 0,1 0 0,-1 0 1,0 1-1,-1-1 109,2 1 1,-1 0 0,0 0 0,0 0 0,0 0 0,0 0 0,0 0 0,-1 0 0,0 0 0,0 0 0,0 0-1,-1 0 1,0 0 0,0 0 0,0 0 83,5 0 0,0 0 0,0 0 0,0 0 0,-1 0 0,1 0 0,-2 0 0,0 0 0,-1 0 0,-1 0 0,-1 0 0,-1 0-290,7 0 0,-2 0 0,-1 0 1,-2 0-1,1 0 0,-1 0 0,2 0 290,-4 0 0,2 0 0,0 0 0,0 0 0,0 0 0,-2 0 0,0 0 0,-3 0 139,5 0 0,-4 0 0,0 0 0,0 0 0,3 0-139,-3 1 0,2-1 0,2 1 0,0 0 0,-2 0 0,-1-1 0,-4 1 0,9-1 0,-4 0 0,0 1 609,5 2 0,1 1 1,-4-1-610,1-1 0,-5 0 0,3 5 0,-21-5 0</inkml:trace>
  <inkml:trace contextRef="#ctx0" brushRef="#br0" timeOffset="67451">6007 2110 24575,'-16'0'0,"3"0"0,10 0 0,16 0 0,13 0 0,1 0 0,6 0 0,4 0 0,2 0-469,-8 0 1,1 0 0,1 0 0,2 0 0,3 0 0,3 0 0,4 0 319,-17 0 0,1 0 0,2 0 0,2 0 0,1 0 0,1 0 0,1 0 0,2 0 0,0 0 0,1 0 0,1 0 0,0 0 0,0 0 0,1 0 0,-1 0 0,1 0 1,-1 0-1,0 0 0,-1 0 0,0 0 0,-1 0 0,-1 0-15,2 0 0,-1 0 0,0 0 0,0 0 0,-1 0 0,1 0 1,-1 0-1,0 0 0,0 0 0,0 0 0,1 0 0,0 0 1,0 0-1,0 0 0,1 0 0,0 0 0,1 0 0,1 0 1,0 0-1,1 0 115,-8 0 1,1 0 0,0 0 0,2 0 0,-1 0 0,2 0 0,-1 0 0,2 0 0,-1 0 0,1 0 0,0 0 0,1 0 0,-1 0 0,1 0 0,0 0 0,-1 0 0,1 0 0,-1 0 0,1 0 0,-1 0 0,0 0-1,-1 0 1,0 0 0,0 0 0,-1 0 0,0 0 0,-1 0 0,-1 0 0,0 0 0,-1 0 0,-1 0-121,9 0 0,0 0 1,0 0-1,-2 0 1,0 0-1,-1 0 1,-1 0-1,0 0 1,0 0-1,-1 0 1,0 0-1,0 0 1,0 0-1,-1 0 1,0 0-1,0 0 1,1 0-1,-1 0 169,4 0 0,0 0 0,1 0 0,-1 0 0,1 0 0,-1 0 0,-1 0 0,1 0 0,-2 0 0,0 0 0,-1 0 0,-1 0 0,-1 0 0,-1 0 0,-2 0-229,9 0 0,-2 0 0,-2 0 0,-1 0 0,-1 0 0,-1 0 0,-1 0 0,0 0 229,2 0 0,-2 0 0,0 0 0,-1 0 0,0 0 0,2 0 82,4 0 1,4 0-1,-1 0 1,-1 0-1,-2 0 1,-6 0-1,-2 0 1,-5 0-1,3 0 1,2 0-1,1 0 1,-1 0-1,1 0 1</inkml:trace>
  <inkml:trace contextRef="#ctx0" brushRef="#br0" timeOffset="70441">6302 6140 24575,'38'-2'0,"-11"0"0,5-2 0,0 0 0,-4 2 0,1-1 0,2 0 0,2 0-547,-1-1 1,2 0 0,2-1 0,1 1 0,0-1 0,1 0 136,-6 2 0,1 0 1,0 0-1,0 0 1,2 1-1,-1-1 0,2-1 1,1 1 111,-5-1 0,2 0 0,0 0 0,1-1 0,1 0 0,0 1 0,0-1 0,0 1 1,0 0-1,0 0 0,-1 0-30,3 1 0,0 0 0,1 0 1,-1 1-1,1 0 0,-1 0 1,0 0-1,0-1 0,-1 1 1,-1-1 286,1 0 0,-1 0 0,0-1 0,-1 0 0,0 1 1,0-1-1,0 1 0,-1 0 0,0 1-39,3 0 1,-1 1 0,0 0 0,0 0-1,0 1 1,-2 0 0,-1-1 0,-2 1 79,6 0 0,-3 0 0,-2 0 0,0 0 0,0 0-238,5 0 1,-1 0 0,-1 0 0,1 0 237,0 0 0,1 0 0,-2 0 0,-4 0 1342,0 0 1,-1 0-1343,-1 0 0,1 0 0,-2 0 0,-3 0 0,-2 0 1638,-2 0 0,-3 0-899,-6 0 80,-6 0 0,-2 0 0,-2 0 0</inkml:trace>
  <inkml:trace contextRef="#ctx0" brushRef="#br0" timeOffset="71501">6098 12905 24575,'29'0'0,"1"0"0,-1 0 0,-2 1 0,1-1 0,2 0 0,4-1-365,-6 0 1,4-1 0,3-1 0,1-1 0,1 1 0,2-1 0,0 0 0,0 0 0,-1 1 66,-3 0 0,-1-1 0,1 1 0,0 0 0,0 0 0,1 0 0,0-1 0,1 1 1,1-1-1,1 1 0,0-1 105,-5 1 0,0 0 0,1-1 1,1 1-1,1-1 0,0 1 0,1-1 1,0 0-1,0 1 0,1-1 0,-1 0 1,0 0-1,0 1 0,-1-1 0,-1 1 1,0-1-1,-1 1-60,4-1 1,0 0 0,-2 0 0,0 0 0,0 0 0,-1 1 0,1-1 0,-1 0 0,1 1 0,0-1 0,1 1 0,0 0 0,2-1 178,-5 2 1,2-1 0,1 1-1,0-1 1,2 1 0,-1 0-1,1 0 1,0 0 0,0 0-1,-1 0 1,0 0 0,-1 0-1,0 0 1,-2 0 0,-1 1-1,-2-1 1,-1 1 73,8-1 0,-2 0 0,-2 0 0,-2 1 0,-1-1 0,1 1 0,-1-1 0,2 1 0,1 0-203,0 0 0,2 0 0,0 0 0,1 0 0,0 0 1,0 0-1,-1 1 0,-1-1 0,-1 1 0,-1-1 203,4 1 0,-1 0 0,-2 0 0,0 0 0,-1 0 0,0 0 0,-1 0 58,1 0 1,0 0-1,-1 0 1,-1 0-1,0 0 1,0 0 0,2 0-1,-1 0 1,0 0-1,-1 0 1,-3 0-1,4 0 1,0 0 0,0 0-1</inkml:trace>
  <inkml:trace contextRef="#ctx0" brushRef="#br0" timeOffset="81563">4213 4825 24575,'-4'-2'0,"0"-7"0,4-21 0,0 11 0,0-3 0,0-2 0,0-3 0,0-1-878,0-4 1,0-1 0,0 1 877,0 3 0,0 1 0,0-3 0,0 1 0,1-3 0,-1-1 0,1 1 0,1 3 0,0 1 0,2 2 0,1-2 0,-1-2 0,2-4 0,0-1 0,2 1 0,3 5 0,6-2 0,3 5 0,0-1 0,0-1 0,0 0 0,1 4-108,3 7 0,1 3 1,-1 4 107,4 2 0,-1 3 0,2 0 0,1 2-265,-3 2 1,1 0 264,0-1 0,2 3 0,-5 7 0,0 5 0,0-1 0,7 2 0,-1 3-437,-7 2 0,1 2 0,-3 1 437,4 7 0,-4 0 0,-3 2 0,-2 2 0,-6-8 0,0 0 0,-2 0 0,3 11 0,-3 0 488,-3-9 0,-1 0 1,-1 2-489,-1 6 0,0 3 0,-2-2 0,-3-5 0,-2-2 0,0 2 103,-2 7 0,-1 2 0,-4-1-103,-3-9 0,-4 0 0,-1-1 0,1-1-486,-2 3 0,0-2 0,-1 0 486,0-3 0,-1 1 0,-1-1 0,1-2 0,2-3 0,1-1 0,-1-3 435,-11 4 0,0-4-435,5-3 0,-1-2 0,2-6 0,0-1 117,3-1 1,0-3-118,-14-13 121,17 0 0,3-1 1,-1-5-1,2-4 0</inkml:trace>
  <inkml:trace contextRef="#ctx0" brushRef="#br0" timeOffset="84367">5402 3218 24575,'4'-4'0,"0"7"0,-4 17 0,-2 7 0,-2-7 0,-2 4 0,-3 3 0,-4 4 0,1-1 0,0-5 0,1-1 0,-2 2-585,-1 1 1,-2 2-1,-1 1 1,0 0-1,2-4 585,-2 3 0,1-2 0,-1-1 0,-2 4 0,0-1 0,0-1-224,1-2 0,2-1 1,0-4 223,1-5 0,1-2 0,-4 9 0,2-2 0,-4-3 0,13-9 0,-2-1 0,6-6 0,0-1 0</inkml:trace>
  <inkml:trace contextRef="#ctx0" brushRef="#br0" timeOffset="85209">4949 3795 24575,'0'29'0,"0"-8"0,0 12 0,0-14 0,0 6 0,0 0 0,0-5 0,0 3 0,0-14 0,0-1 0,0-2 0,5-4 0,22 1 0,8-6 0,-9 3 0,1 0 0,-6-2 0,0 1 0,1 0 0,-1-1 0,16-1 0,-3 0 0,-2 0 0,-6 3 0,-11 0 0,-1 0 0,-9 0 0,-3 0 0,2 0 0</inkml:trace>
  <inkml:trace contextRef="#ctx0" brushRef="#br0" timeOffset="87540">6107 3145 24575,'24'14'0,"1"-1"0,-3-2 0,1 2 0,7 7 0,1 1 0,-1-3 0,-2-1 0,-5-4 0,-1 0 0,6 2 0,-3-1 0,-2-2 0,2-1 0,-18-7 0,-2-4 0,-2 2 0</inkml:trace>
  <inkml:trace contextRef="#ctx0" brushRef="#br0" timeOffset="88290">6361 3019 24575,'-5'20'0,"0"1"0,0 0 0,-1 2 0,-5 5 0,-2 3 0,2-2 0,2-2 0,1 0-301,-2-1 0,-2 2 0,2-4 301,3-4 0,2-2 148,-2 1 0,1 0-148,-1 1 0,1-2 150,2-1-150,-3 3 0,5-17 0,1 0 0</inkml:trace>
  <inkml:trace contextRef="#ctx0" brushRef="#br0" timeOffset="89445">5970 2933 24575,'27'0'0,"4"0"0,-9 0 0,1 0 0,2 0 0,1 0 0,5 0 0,2 0 0,2-2 0,0 1 0,-5 1 0,-2-1 0,0-1 0,-3-1 0,4 3 0,-10-2 0,-9 2 0,-5 0 0</inkml:trace>
  <inkml:trace contextRef="#ctx0" brushRef="#br0" timeOffset="93419">4259 4834 24575,'0'-15'0,"-3"-14"0,0-6 0,-1 5 0,0-1-1093,1 0 1,0-2 0,1 0 882,-1 2 0,1 1 1,0 1 209,2 2 0,0 2 0,0-2 0,0-3 0,0-1 0,0 1 0,0 2 0,0 2 0,0-1 605,3-10 1,4-1-606,1 7 0,3 0 0,1 2 0,4-4 0,2 3 212,-2 7 1,1 0 0,3 3-213,1 3 0,3 3 0,-1 1 0,5 1 0,1 3-351,-4 1 0,2 1 0,-1 1 351,6 3 0,0 3 0,-2 3 0,0 3 0,4 5 0,-1 3 0,-3 4 0,-1 5 0,-7-5 0,-1 3 0,0 3 0,-4 1 0,-1 2 0,-1 2 0,0-2 0,0 2 0,-1 0 0,-2 1 88,-2-1 1,0 2-1,-1-1 1,-3-1-89,-1 9 0,-2-1 0,-1 1 0,-1-1-259,-3-7 0,-2 0 259,-2 1 0,-4-2 0,-2-4 0,-2-2 0,-5 1 0,-2-2 0,-3-1 0,-2-2 0,-1 0 0,-1-1 0,-3-2 0,-4 0 0,4-4 0,-3 1 0,2-1 0,-4 0 0,0-2 0,4-1 0,-1-1 0,3-2 0,2-2 0,1-1 0,2-1 0,1-1-65,-1-1 0,1-3 65,4-4 0,0-3 0,-8-10 0,1-7 0,11 2 0,2-6 0,0-2 0,2 0-516,0 1 1,2 0-1,0 0 1,1-1 515,-1-4 0,0 0 0,2 0 0,1 0 0,4 3 0,2 0 0,1 0 0,0 2-380,-1-5 0,1 1 0,1-1 380,2 6 0,2-1 0,0 0 0,1 1 0,0 1 0,1 1 0,1 0 0,1 1 0,3 2 0,1-1 0,1 2 0,1 0-276,3-2 1,2 0-1,0 2 276,3 1 0,0 0 0,1 2 0,-1 4 0,1 2 0,1 1 0,0 1 0,1 1 0,3 2 0,6 3 0,5 3 0,1 1 0,-4 1 0,-1 1 0,-3 0 0,2 3-355,-5 2 1,3 1 0,0 1 0,-1 2-1,-3 1 355,5 8 0,-3 3 0,-2 3 0,-6-3 0,-2 2 0,0 2 0,0 1-30,0 3 0,0 2 1,-1 1-1,-1 1 30,-2 3 0,0 0 0,-2 1 0,0 2 0,-4-7 0,-1 2 0,0 0 0,-2 0 0,0 1 0,-1 4 0,-2 2 0,0 0 0,-1-1 0,0-3 0,0-3 0,0-3 0,-1 0 0,-1 3 0,-2 2 0,0 2 0,-2 2 0,-1-4 0,0-4 998,-5 3 1,-2-2-999,1-3 0,-2 3 0,-2 0 0,0-5 0,-10 0 0,0-4 0,2 0 0,2-5 0,-3-6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2021. 4. 26.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6958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1215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84532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2021. 4. 26.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2021. 4. 26.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2021. 4. 26.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2021. 4. 26.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tiff"/><Relationship Id="rId7" Type="http://schemas.openxmlformats.org/officeDocument/2006/relationships/hyperlink" Target="https://www.nature.com/news/scientific-method-statistical-errors-1.14700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www.vox.com/platform/amp/science-and-health/2017/7/31/16021654/p-values-statistical-significance-redefine-0005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tiff"/><Relationship Id="rId7" Type="http://schemas.openxmlformats.org/officeDocument/2006/relationships/hyperlink" Target="https://aeon.co/essays/it-s-time-for-science-to-abandon-the-term-statistically-significant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www.nature.com/articles/d41586-019-00857-9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nature.com/articles/s41562-017-0189-z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ature.com/polopoly_fs/1.18517!/menu/main/topColumns/topLeftColumn/pdf/526182a.pdf" TargetMode="External"/><Relationship Id="rId3" Type="http://schemas.openxmlformats.org/officeDocument/2006/relationships/image" Target="../media/image2.tiff"/><Relationship Id="rId7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ature.com/polopoly_fs/1.18517!/menu/main/topColumns/topLeftColumn/pdf/526182a.pdf" TargetMode="External"/><Relationship Id="rId3" Type="http://schemas.openxmlformats.org/officeDocument/2006/relationships/image" Target="../media/image2.tiff"/><Relationship Id="rId7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16.tif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ature.com/news/statistics-p-values-are-just-the-tip-of-the-iceberg-1.17412" TargetMode="External"/><Relationship Id="rId3" Type="http://schemas.openxmlformats.org/officeDocument/2006/relationships/image" Target="../media/image2.tiff"/><Relationship Id="rId7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hyperlink" Target="http://www.nature.com/news/reproducibility-1.17552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42QuXLucH3Q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ddwBrLsqpfoRaHkp6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20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CPcVyon7X6Xbp7qK8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6zisJaQJh23Bs8r59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2.tiff"/><Relationship Id="rId7" Type="http://schemas.openxmlformats.org/officeDocument/2006/relationships/image" Target="../media/image5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203024" y="6058182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157451" y="6396756"/>
            <a:ext cx="5241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400" b="1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10187" y="2389681"/>
            <a:ext cx="717164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Spring 2021</a:t>
            </a:r>
          </a:p>
          <a:p>
            <a:pPr algn="ctr"/>
            <a:r>
              <a:rPr lang="en-US" altLang="ko-KR" sz="4800" b="1" dirty="0">
                <a:latin typeface="Seravek Light" charset="0"/>
                <a:ea typeface="Seravek Light" charset="0"/>
                <a:cs typeface="Seravek Light" charset="0"/>
              </a:rPr>
              <a:t>SKKU Biostats and Big data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078CA0-315B-A648-BEB7-701E1BB65A21}"/>
              </a:ext>
            </a:extLst>
          </p:cNvPr>
          <p:cNvSpPr/>
          <p:nvPr/>
        </p:nvSpPr>
        <p:spPr>
          <a:xfrm>
            <a:off x="95864" y="95865"/>
            <a:ext cx="11997813" cy="6673644"/>
          </a:xfrm>
          <a:prstGeom prst="rect">
            <a:avLst/>
          </a:prstGeom>
          <a:noFill/>
          <a:ln w="190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8CFDB0F-7FA9-6348-97E9-C9E56D1435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275" r="16061" b="25014"/>
          <a:stretch/>
        </p:blipFill>
        <p:spPr>
          <a:xfrm>
            <a:off x="9535849" y="247803"/>
            <a:ext cx="2380475" cy="163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5878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P-values and decisions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99" name="텍스트 상자 98"/>
          <p:cNvSpPr txBox="1"/>
          <p:nvPr/>
        </p:nvSpPr>
        <p:spPr>
          <a:xfrm>
            <a:off x="866510" y="1000895"/>
            <a:ext cx="107594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lvl="0" indent="-314325" latinLnBrk="0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Hypothesis test is useful when we must make a decision. Guilty or not guilty?</a:t>
            </a:r>
          </a:p>
          <a:p>
            <a:pPr marL="314325" lvl="0" indent="-314325" latinLnBrk="0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But decision can be often arbitrary. E.g., How small the P-value has to be? </a:t>
            </a:r>
          </a:p>
          <a:p>
            <a:pPr marL="314325" lvl="0" indent="-314325" latinLnBrk="0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It is highly context-dependent. </a:t>
            </a:r>
          </a:p>
          <a:p>
            <a:pPr marL="314325" lvl="0" indent="-314325" latinLnBrk="0">
              <a:lnSpc>
                <a:spcPct val="150000"/>
              </a:lnSpc>
              <a:buFont typeface="Arial" charset="0"/>
              <a:buChar char="•"/>
              <a:defRPr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lvl="0" indent="-314325" latinLnBrk="0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When you report your decision about rejecting (or failing to reject) the hypothesis, always provide the p-value, and also confidence interval whenever possible. </a:t>
            </a:r>
          </a:p>
          <a:p>
            <a:pPr marL="314325" lvl="0" indent="-314325" latinLnBrk="0">
              <a:lnSpc>
                <a:spcPct val="150000"/>
              </a:lnSpc>
              <a:buFont typeface="Arial" charset="0"/>
              <a:buChar char="•"/>
              <a:defRPr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lvl="0" indent="-314325" latinLnBrk="0">
              <a:lnSpc>
                <a:spcPct val="150000"/>
              </a:lnSpc>
              <a:buFont typeface="Arial" charset="0"/>
              <a:buChar char="•"/>
              <a:defRPr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88658A6-C91A-2844-93DA-648D6E9DAF59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75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build="p" bldLvl="3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3864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Recent discussions about p-values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4723" y="741182"/>
            <a:ext cx="6282677" cy="6116818"/>
            <a:chOff x="134723" y="741182"/>
            <a:chExt cx="6282677" cy="611681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4723" y="1111560"/>
              <a:ext cx="5875428" cy="5746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직사각형 19"/>
            <p:cNvSpPr/>
            <p:nvPr/>
          </p:nvSpPr>
          <p:spPr>
            <a:xfrm>
              <a:off x="321400" y="741182"/>
              <a:ext cx="6096000" cy="307777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latin typeface="Seravek Light" charset="0"/>
                  <a:ea typeface="Seravek Light" charset="0"/>
                  <a:cs typeface="Seravek Light" charset="0"/>
                  <a:hlinkClick r:id="rId7"/>
                </a:rPr>
                <a:t>https://www.nature.com/news/scientific-method-statistical-errors-1.14700</a:t>
              </a:r>
              <a:endParaRPr lang="en-US" altLang="ko-KR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C65756C-A4DC-EB4E-AF7C-45B55F8C3626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096000" y="186879"/>
            <a:ext cx="6096000" cy="6707548"/>
            <a:chOff x="6096000" y="186879"/>
            <a:chExt cx="6096000" cy="670754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8"/>
            <a:srcRect b="12868"/>
            <a:stretch/>
          </p:blipFill>
          <p:spPr>
            <a:xfrm>
              <a:off x="6417400" y="186879"/>
              <a:ext cx="5453199" cy="6707548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6096000" y="6335439"/>
              <a:ext cx="6096000" cy="52322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latin typeface="Seravek Light" charset="0"/>
                  <a:ea typeface="Seravek Light" charset="0"/>
                  <a:cs typeface="Seravek Light" charset="0"/>
                  <a:hlinkClick r:id="rId9"/>
                </a:rPr>
                <a:t>https://www.vox.com/platform/amp/science-and-health/2017/7/31/16021654/p-values-statistical-significance-redefine-0005</a:t>
              </a:r>
              <a:endParaRPr lang="en-US" altLang="ko-KR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486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99059" y="1028885"/>
            <a:ext cx="6096000" cy="5397438"/>
            <a:chOff x="499059" y="1028885"/>
            <a:chExt cx="6096000" cy="539743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9059" y="1028885"/>
              <a:ext cx="5705798" cy="4376057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499059" y="5687659"/>
              <a:ext cx="6096000" cy="73866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R" altLang="en-US" sz="1400" dirty="0">
                  <a:latin typeface="Seravek Light" charset="0"/>
                  <a:ea typeface="Seravek Light" charset="0"/>
                  <a:cs typeface="Seravek Light" charset="0"/>
                  <a:hlinkClick r:id="rId7"/>
                </a:rPr>
                <a:t>https://aeon.co/essays/it-s-time-for-science-to-abandon-the-term-statistically-significant</a:t>
              </a:r>
              <a:endParaRPr lang="en-US" altLang="ko-KR" sz="1400" dirty="0">
                <a:latin typeface="Seravek Light" charset="0"/>
                <a:ea typeface="Seravek Light" charset="0"/>
                <a:cs typeface="Seravek Light" charset="0"/>
              </a:endParaRPr>
            </a:p>
            <a:p>
              <a:endParaRPr lang="ko-KR" altLang="en-US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0253D63-D088-424F-9570-E3738D83D1BD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3BFA670-8B54-A54A-85A4-A68D16746489}"/>
              </a:ext>
            </a:extLst>
          </p:cNvPr>
          <p:cNvGrpSpPr/>
          <p:nvPr/>
        </p:nvGrpSpPr>
        <p:grpSpPr>
          <a:xfrm>
            <a:off x="5899485" y="0"/>
            <a:ext cx="5839071" cy="6858000"/>
            <a:chOff x="5899485" y="0"/>
            <a:chExt cx="5839071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5B27566-C236-B041-AA38-33FCE24D0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80756" y="0"/>
              <a:ext cx="5257800" cy="685800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FCBD309-553C-0F47-97A6-C3802B4B39B3}"/>
                </a:ext>
              </a:extLst>
            </p:cNvPr>
            <p:cNvSpPr/>
            <p:nvPr/>
          </p:nvSpPr>
          <p:spPr>
            <a:xfrm>
              <a:off x="5899485" y="6327086"/>
              <a:ext cx="433336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highlight>
                    <a:srgbClr val="FBFFFC"/>
                  </a:highlight>
                  <a:latin typeface="Seravek Light" panose="020B0503040000020004" pitchFamily="34" charset="0"/>
                  <a:hlinkClick r:id="rId9"/>
                </a:rPr>
                <a:t>https://www.nature.com/articles/d41586-019-00857-9</a:t>
              </a:r>
              <a:endParaRPr lang="ko-KR" altLang="en-US" sz="1400" dirty="0">
                <a:highlight>
                  <a:srgbClr val="FBFFFC"/>
                </a:highlight>
                <a:latin typeface="Seravek Light" panose="020B0503040000020004" pitchFamily="34" charset="0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52B313-6E5D-2546-B4DF-2B917D0C4B27}"/>
              </a:ext>
            </a:extLst>
          </p:cNvPr>
          <p:cNvSpPr/>
          <p:nvPr/>
        </p:nvSpPr>
        <p:spPr>
          <a:xfrm>
            <a:off x="216491" y="222608"/>
            <a:ext cx="53864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Recent discussions about p-values</a:t>
            </a:r>
          </a:p>
        </p:txBody>
      </p:sp>
    </p:spTree>
    <p:extLst>
      <p:ext uri="{BB962C8B-B14F-4D97-AF65-F5344CB8AC3E}">
        <p14:creationId xmlns:p14="http://schemas.microsoft.com/office/powerpoint/2010/main" val="31520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496861" y="865667"/>
            <a:ext cx="5014800" cy="5691790"/>
            <a:chOff x="6819809" y="716431"/>
            <a:chExt cx="5014800" cy="5691790"/>
          </a:xfrm>
        </p:grpSpPr>
        <p:sp>
          <p:nvSpPr>
            <p:cNvPr id="13" name="직사각형 12"/>
            <p:cNvSpPr/>
            <p:nvPr/>
          </p:nvSpPr>
          <p:spPr>
            <a:xfrm>
              <a:off x="6981791" y="5885001"/>
              <a:ext cx="464420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latin typeface="Seravek Light" charset="0"/>
                  <a:ea typeface="Seravek Light" charset="0"/>
                  <a:cs typeface="Seravek Light" charset="0"/>
                  <a:hlinkClick r:id="rId6"/>
                </a:rPr>
                <a:t>https://www.nature.com/articles/s41562-017-0189-z</a:t>
              </a:r>
              <a:endParaRPr lang="en-US" altLang="ko-KR" sz="1400" dirty="0">
                <a:latin typeface="Seravek Light" charset="0"/>
                <a:ea typeface="Seravek Light" charset="0"/>
                <a:cs typeface="Seravek Light" charset="0"/>
              </a:endParaRPr>
            </a:p>
            <a:p>
              <a:endParaRPr lang="ko-KR" altLang="en-US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19809" y="716431"/>
              <a:ext cx="5014800" cy="5000966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C7FE1D1-5C54-2A49-8999-53EEE94CDA60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DBD315D-8162-9241-9242-6DF76F91698D}"/>
              </a:ext>
            </a:extLst>
          </p:cNvPr>
          <p:cNvSpPr/>
          <p:nvPr/>
        </p:nvSpPr>
        <p:spPr>
          <a:xfrm>
            <a:off x="216491" y="222608"/>
            <a:ext cx="53864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Recent discussions about p-values</a:t>
            </a:r>
          </a:p>
        </p:txBody>
      </p:sp>
    </p:spTree>
    <p:extLst>
      <p:ext uri="{BB962C8B-B14F-4D97-AF65-F5344CB8AC3E}">
        <p14:creationId xmlns:p14="http://schemas.microsoft.com/office/powerpoint/2010/main" val="377982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28" name="직사각형 27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2134" y="768623"/>
            <a:ext cx="9296062" cy="541757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16491" y="222608"/>
            <a:ext cx="60184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Seravek" charset="0"/>
                <a:ea typeface="Seravek" charset="0"/>
                <a:cs typeface="Seravek" charset="0"/>
              </a:rPr>
              <a:t>“Small P value can make a hypothesis more plausible, </a:t>
            </a:r>
          </a:p>
          <a:p>
            <a:r>
              <a:rPr lang="en-US" altLang="ko-KR" sz="2000" dirty="0">
                <a:latin typeface="Seravek" charset="0"/>
                <a:ea typeface="Seravek" charset="0"/>
                <a:cs typeface="Seravek" charset="0"/>
              </a:rPr>
              <a:t>but the difference may not be dramatic.”</a:t>
            </a:r>
            <a:endParaRPr lang="ko-KR" altLang="en-US" sz="20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D23FD8-613B-7740-B359-5027EF354ECE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476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28" name="직사각형 27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6491" y="222608"/>
            <a:ext cx="46153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Seravek" charset="0"/>
                <a:ea typeface="Seravek" charset="0"/>
                <a:cs typeface="Seravek" charset="0"/>
              </a:rPr>
              <a:t>“How much of an effect is there?”</a:t>
            </a:r>
            <a:endParaRPr lang="ko-KR" altLang="en-US" sz="24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973" y="957522"/>
            <a:ext cx="3598024" cy="554082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231388" y="1218779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ko-KR" sz="2000" dirty="0">
                <a:latin typeface="Seravek Light" charset="0"/>
                <a:ea typeface="Seravek Light" charset="0"/>
                <a:cs typeface="Seravek Light" charset="0"/>
              </a:rPr>
              <a:t>Study of more than 19,000 people </a:t>
            </a:r>
          </a:p>
          <a:p>
            <a:pPr marL="285750" indent="-285750">
              <a:buFont typeface="Arial" charset="0"/>
              <a:buChar char="•"/>
            </a:pPr>
            <a:endParaRPr lang="en-US" altLang="ko-KR" sz="20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ko-KR" sz="2000" dirty="0">
                <a:latin typeface="Seravek Light" charset="0"/>
                <a:ea typeface="Seravek Light" charset="0"/>
                <a:cs typeface="Seravek Light" charset="0"/>
              </a:rPr>
              <a:t>Those who meet their spouses online are less likely to divorce (</a:t>
            </a:r>
            <a:r>
              <a:rPr lang="en-US" altLang="ko-KR" sz="2000" i="1" dirty="0">
                <a:latin typeface="Seravek Light" charset="0"/>
                <a:ea typeface="Seravek Light" charset="0"/>
                <a:cs typeface="Seravek Light" charset="0"/>
              </a:rPr>
              <a:t>p</a:t>
            </a:r>
            <a:r>
              <a:rPr lang="en-US" altLang="ko-KR" sz="2000" dirty="0">
                <a:latin typeface="Seravek Light" charset="0"/>
                <a:ea typeface="Seravek Light" charset="0"/>
                <a:cs typeface="Seravek Light" charset="0"/>
              </a:rPr>
              <a:t> &lt; 0.002) and more likely to have high marital satisfaction (</a:t>
            </a:r>
            <a:r>
              <a:rPr lang="en-US" altLang="ko-KR" sz="2000" i="1" dirty="0">
                <a:latin typeface="Seravek Light" charset="0"/>
                <a:ea typeface="Seravek Light" charset="0"/>
                <a:cs typeface="Seravek Light" charset="0"/>
              </a:rPr>
              <a:t>p</a:t>
            </a:r>
            <a:r>
              <a:rPr lang="en-US" altLang="ko-KR" sz="2000" dirty="0">
                <a:latin typeface="Seravek Light" charset="0"/>
                <a:ea typeface="Seravek Light" charset="0"/>
                <a:cs typeface="Seravek Light" charset="0"/>
              </a:rPr>
              <a:t> &lt; 0.001) than those who meet offline.</a:t>
            </a:r>
          </a:p>
          <a:p>
            <a:pPr marL="285750" indent="-285750">
              <a:buFont typeface="Arial" charset="0"/>
              <a:buChar char="•"/>
            </a:pPr>
            <a:endParaRPr lang="en-US" altLang="ko-KR" sz="20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ko-KR" sz="2000" dirty="0">
                <a:latin typeface="Seravek Light" charset="0"/>
                <a:ea typeface="Seravek Light" charset="0"/>
                <a:cs typeface="Seravek Light" charset="0"/>
              </a:rPr>
              <a:t>The divorce rate from 7.67% down to 5.96%; Happiness score from 5.48 to 5.64 on a 7-point scale</a:t>
            </a:r>
          </a:p>
          <a:p>
            <a:pPr marL="285750" indent="-285750">
              <a:buFont typeface="Arial" charset="0"/>
              <a:buChar char="•"/>
            </a:pPr>
            <a:endParaRPr lang="en-US" altLang="ko-KR" sz="20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ko-KR" sz="2000" b="1" dirty="0">
                <a:latin typeface="Seravek Light" charset="0"/>
                <a:ea typeface="Seravek Light" charset="0"/>
                <a:cs typeface="Seravek Light" charset="0"/>
              </a:rPr>
              <a:t>“Seductive certainty of significance”</a:t>
            </a:r>
          </a:p>
          <a:p>
            <a:pPr marL="285750" indent="-285750">
              <a:buFont typeface="Arial" charset="0"/>
              <a:buChar char="•"/>
            </a:pPr>
            <a:endParaRPr lang="en-US" altLang="ko-KR" sz="20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6BD68E-099E-1B41-A782-ED211717C84C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04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28" name="직사각형 27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6491" y="222608"/>
            <a:ext cx="17328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Seravek" charset="0"/>
                <a:ea typeface="Seravek" charset="0"/>
                <a:cs typeface="Seravek" charset="0"/>
              </a:rPr>
              <a:t>“P-hacking”</a:t>
            </a:r>
            <a:endParaRPr lang="ko-KR" altLang="en-US" sz="24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5718" y="1971005"/>
            <a:ext cx="2736850" cy="133985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844686" y="482728"/>
            <a:ext cx="9592895" cy="6036213"/>
            <a:chOff x="844686" y="482728"/>
            <a:chExt cx="9592895" cy="603621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30134" y="482728"/>
              <a:ext cx="5607447" cy="6036213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844686" y="5345565"/>
              <a:ext cx="3803504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latin typeface="Seravek Light" charset="0"/>
                  <a:ea typeface="Seravek Light" charset="0"/>
                  <a:cs typeface="Seravek Light" charset="0"/>
                  <a:hlinkClick r:id="rId8"/>
                </a:rPr>
                <a:t>https://www.nature.com/polopoly_fs/1.18517!/menu/main/topColumns/topLeftColumn/pdf/526182a.pdf</a:t>
              </a:r>
              <a:endParaRPr lang="en-US" altLang="ko-KR" sz="1400" dirty="0">
                <a:latin typeface="Seravek Light" charset="0"/>
                <a:ea typeface="Seravek Light" charset="0"/>
                <a:cs typeface="Seravek Light" charset="0"/>
              </a:endParaRPr>
            </a:p>
            <a:p>
              <a:endParaRPr lang="ko-KR" altLang="en-US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751539-2F6E-134B-9CBB-60BC9C908DC2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57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28" name="직사각형 27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0134" y="482728"/>
            <a:ext cx="5607447" cy="603621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16491" y="222608"/>
            <a:ext cx="17328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Seravek" charset="0"/>
                <a:ea typeface="Seravek" charset="0"/>
                <a:cs typeface="Seravek" charset="0"/>
              </a:rPr>
              <a:t>“P-hacking”</a:t>
            </a:r>
            <a:endParaRPr lang="ko-KR" altLang="en-US" sz="24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5718" y="1971005"/>
            <a:ext cx="2736850" cy="13398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44686" y="5345565"/>
            <a:ext cx="38035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Seravek Light" charset="0"/>
                <a:ea typeface="Seravek Light" charset="0"/>
                <a:cs typeface="Seravek Light" charset="0"/>
                <a:hlinkClick r:id="rId8"/>
              </a:rPr>
              <a:t>https://www.nature.com/polopoly_fs/1.18517!/menu/main/topColumns/topLeftColumn/pdf/526182a.pdf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  <a:p>
            <a:endParaRPr lang="ko-KR" altLang="en-US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4726" y="905180"/>
            <a:ext cx="5255951" cy="614028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DF4EC90-48D4-6946-9642-D22DC3E52482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712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28" name="직사각형 27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8370" y="-10886"/>
            <a:ext cx="2669860" cy="6961524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69202" y="302321"/>
            <a:ext cx="7827243" cy="6077064"/>
            <a:chOff x="69202" y="302321"/>
            <a:chExt cx="7827243" cy="607706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38260" y="302321"/>
              <a:ext cx="5658185" cy="6077064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69202" y="5070278"/>
              <a:ext cx="2153240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>
                  <a:latin typeface="Seravek Light" charset="0"/>
                  <a:ea typeface="Seravek Light" charset="0"/>
                  <a:cs typeface="Seravek Light" charset="0"/>
                  <a:hlinkClick r:id="rId8"/>
                </a:rPr>
                <a:t>http://www.nature.com/news/statistics-p-values-are-just-the-tip-of-the-iceberg-1.17412</a:t>
              </a:r>
              <a:endParaRPr lang="en-US" altLang="ko-KR" sz="1400" dirty="0">
                <a:latin typeface="Seravek Light" charset="0"/>
                <a:ea typeface="Seravek Light" charset="0"/>
                <a:cs typeface="Seravek Light" charset="0"/>
              </a:endParaRPr>
            </a:p>
            <a:p>
              <a:endParaRPr lang="ko-KR" altLang="en-US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E6E89CD-F85A-CD47-A0E7-EBE1588E5B6B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57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28" name="직사각형 27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7241" y="222608"/>
            <a:ext cx="6160955" cy="799876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70016" y="3370774"/>
            <a:ext cx="42110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Seravek Light" charset="0"/>
                <a:ea typeface="Seravek Light" charset="0"/>
                <a:cs typeface="Seravek Light" charset="0"/>
                <a:hlinkClick r:id="rId7"/>
              </a:rPr>
              <a:t>http://www.nature.com/news/reproducibility-1.17552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  <a:p>
            <a:endParaRPr lang="ko-KR" altLang="en-US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6491" y="222608"/>
            <a:ext cx="38619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Seravek" charset="0"/>
                <a:ea typeface="Seravek" charset="0"/>
                <a:cs typeface="Seravek" charset="0"/>
              </a:rPr>
              <a:t>Special section in </a:t>
            </a:r>
            <a:r>
              <a:rPr lang="en-US" altLang="ko-KR" sz="2400" i="1" dirty="0">
                <a:latin typeface="Seravek" charset="0"/>
                <a:ea typeface="Seravek" charset="0"/>
                <a:cs typeface="Seravek" charset="0"/>
              </a:rPr>
              <a:t>Nature</a:t>
            </a:r>
          </a:p>
          <a:p>
            <a:r>
              <a:rPr lang="en-US" altLang="ko-KR" sz="2400" dirty="0">
                <a:latin typeface="Seravek" charset="0"/>
                <a:ea typeface="Seravek" charset="0"/>
                <a:cs typeface="Seravek" charset="0"/>
              </a:rPr>
              <a:t>on “irreproducible research”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D94B80-FBBB-8A43-936A-A1B2F541AE02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207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28840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Statistics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16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563298" y="1905506"/>
            <a:ext cx="9065430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16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Hypothesis testing for proportions</a:t>
            </a: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P-values, what’s the problem?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28" name="직사각형 27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85896" y="3417248"/>
            <a:ext cx="47788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https://www.youtube.com/watch?v=42QuXLucH3Q</a:t>
            </a:r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  <a:p>
            <a:endParaRPr lang="en-US" altLang="ko-KR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537" y="1226453"/>
            <a:ext cx="10196926" cy="1845597"/>
          </a:xfrm>
          <a:prstGeom prst="rect">
            <a:avLst/>
          </a:prstGeom>
          <a:ln w="28575">
            <a:solidFill>
              <a:schemeClr val="bg1">
                <a:lumMod val="65000"/>
              </a:schemeClr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216491" y="222608"/>
            <a:ext cx="44981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Seravek" charset="0"/>
                <a:ea typeface="Seravek" charset="0"/>
                <a:cs typeface="Seravek" charset="0"/>
              </a:rPr>
              <a:t>Good </a:t>
            </a:r>
            <a:r>
              <a:rPr lang="en-US" altLang="ko-KR" sz="2400" dirty="0" err="1">
                <a:latin typeface="Seravek" charset="0"/>
                <a:ea typeface="Seravek" charset="0"/>
                <a:cs typeface="Seravek" charset="0"/>
              </a:rPr>
              <a:t>Youtube</a:t>
            </a:r>
            <a:r>
              <a:rPr lang="en-US" altLang="ko-KR" sz="2400" dirty="0">
                <a:latin typeface="Seravek" charset="0"/>
                <a:ea typeface="Seravek" charset="0"/>
                <a:cs typeface="Seravek" charset="0"/>
              </a:rPr>
              <a:t> video on this topic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F998F9-6DA3-5D44-8E64-72FE1CDC7055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096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5967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16-3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3EEAE3-F4EA-FF4A-B62C-CC6C4326D482}"/>
              </a:ext>
            </a:extLst>
          </p:cNvPr>
          <p:cNvSpPr/>
          <p:nvPr/>
        </p:nvSpPr>
        <p:spPr>
          <a:xfrm>
            <a:off x="4066181" y="3059668"/>
            <a:ext cx="40596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dirty="0">
                <a:latin typeface="Seravek" panose="020B0503040000020004" pitchFamily="34" charset="0"/>
                <a:hlinkClick r:id="rId6"/>
              </a:rPr>
              <a:t>https://forms.gle/ddwBrLsqpfoRaHkp6</a:t>
            </a:r>
            <a:endParaRPr lang="en-US" altLang="ko-Kore-KR" dirty="0">
              <a:latin typeface="Seravek" panose="020B0503040000020004" pitchFamily="34" charset="0"/>
            </a:endParaRPr>
          </a:p>
          <a:p>
            <a:pPr algn="ctr"/>
            <a:endParaRPr lang="ko-Kore-KR" altLang="en-US" dirty="0"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052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1140325" y="879451"/>
            <a:ext cx="91899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2060"/>
                </a:solidFill>
                <a:latin typeface="Seravek Light" charset="0"/>
                <a:ea typeface="Seravek Light" charset="0"/>
                <a:cs typeface="Seravek Light" charset="0"/>
              </a:rPr>
              <a:t>Chapter 20: Testing Hypotheses About Proportions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Hypothesis testing: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logic of jury trial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P-value: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probability of seeing the observed data given that the null hypothesis is true.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P-value is for decision-making, but it should not be blinded. It’s context-dependent.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Many issues related to P-values: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“Small P value can make a hypothesis more plausible, but the difference may not be dramatic.”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Problems in misuses of P-value are just the tip of the iceberg.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Let’s not fool ourselves!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307BCE-4D3E-A948-A2E6-D51E7E478963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75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038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Review: 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텍스트 상자 13"/>
              <p:cNvSpPr txBox="1"/>
              <p:nvPr/>
            </p:nvSpPr>
            <p:spPr>
              <a:xfrm>
                <a:off x="1140325" y="879451"/>
                <a:ext cx="9189924" cy="3846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1" dirty="0">
                    <a:solidFill>
                      <a:srgbClr val="00206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Chapter 19: Confidence Interval for Proportions</a:t>
                </a: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Standard error: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standard deviation of a sampling distribution</a:t>
                </a: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For a sample proportion,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the </a:t>
                </a:r>
                <a:r>
                  <a:rPr lang="en-US" altLang="ko-KR" b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standard error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𝑆𝐸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𝑝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̂"/>
                                <m:ctrlPr>
                                  <a:rPr lang="mr-IN" altLang="ko-KR" i="1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𝑝</m:t>
                                </m:r>
                              </m:e>
                            </m:acc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𝑞</m:t>
                                </m:r>
                              </m:e>
                            </m:acc>
                          </m:num>
                          <m:den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95% confidence interval for a proportion,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𝑝</m:t>
                        </m:r>
                      </m:e>
                    </m:acc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1.96 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</m:acc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)</m:t>
                    </m:r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General form: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Estimate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 Margin of Error (ME)</a:t>
                </a: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Critical value,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z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* = the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number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of SEs (e.g., </a:t>
                </a:r>
                <a:r>
                  <a:rPr lang="en-US" altLang="ko-KR" b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2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in 2SEs) </a:t>
                </a:r>
                <a:endParaRPr lang="en-US" altLang="ko-KR" i="1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Every confidence interval is a balance between certainty and precision. </a:t>
                </a: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You can choose your sample size based on confidence interval.</a:t>
                </a:r>
              </a:p>
            </p:txBody>
          </p:sp>
        </mc:Choice>
        <mc:Fallback xmlns="">
          <p:sp>
            <p:nvSpPr>
              <p:cNvPr id="14" name="텍스트 상자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25" y="879451"/>
                <a:ext cx="9189924" cy="3846374"/>
              </a:xfrm>
              <a:prstGeom prst="rect">
                <a:avLst/>
              </a:prstGeom>
              <a:blipFill rotWithShape="0">
                <a:blip r:embed="rId7"/>
                <a:stretch>
                  <a:fillRect l="-531" b="-6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441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6036056" y="4165362"/>
            <a:ext cx="6117799" cy="2323692"/>
            <a:chOff x="5912741" y="4087014"/>
            <a:chExt cx="6117799" cy="2323692"/>
          </a:xfrm>
        </p:grpSpPr>
        <p:grpSp>
          <p:nvGrpSpPr>
            <p:cNvPr id="11" name="그룹 10"/>
            <p:cNvGrpSpPr/>
            <p:nvPr/>
          </p:nvGrpSpPr>
          <p:grpSpPr>
            <a:xfrm>
              <a:off x="5912741" y="4087014"/>
              <a:ext cx="6117799" cy="1831465"/>
              <a:chOff x="4433977" y="3742072"/>
              <a:chExt cx="6117799" cy="1831465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 rotWithShape="1">
              <a:blip r:embed="rId3"/>
              <a:srcRect b="14565"/>
              <a:stretch/>
            </p:blipFill>
            <p:spPr>
              <a:xfrm>
                <a:off x="4433977" y="3742072"/>
                <a:ext cx="5759581" cy="1831465"/>
              </a:xfrm>
              <a:prstGeom prst="rect">
                <a:avLst/>
              </a:prstGeom>
            </p:spPr>
          </p:pic>
          <p:sp>
            <p:nvSpPr>
              <p:cNvPr id="13" name="직사각형 12"/>
              <p:cNvSpPr/>
              <p:nvPr/>
            </p:nvSpPr>
            <p:spPr>
              <a:xfrm>
                <a:off x="8600428" y="3808893"/>
                <a:ext cx="1951348" cy="10050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4" name="직사각형 3"/>
            <p:cNvSpPr/>
            <p:nvPr/>
          </p:nvSpPr>
          <p:spPr>
            <a:xfrm>
              <a:off x="8429642" y="5877720"/>
              <a:ext cx="6190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>
                  <a:latin typeface="Seravek Light" charset="0"/>
                  <a:ea typeface="Seravek Light" charset="0"/>
                  <a:cs typeface="Seravek Light" charset="0"/>
                </a:rPr>
                <a:t>0.308</a:t>
              </a:r>
              <a:endParaRPr lang="ko-KR" altLang="en-US" sz="1400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9155498" y="5887486"/>
              <a:ext cx="82251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0.308</a:t>
              </a:r>
            </a:p>
            <a:p>
              <a:r>
                <a:rPr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+0.033</a:t>
              </a:r>
              <a:endParaRPr lang="ko-KR" altLang="en-US" sz="14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9977358" y="5877720"/>
              <a:ext cx="82251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0.308</a:t>
              </a:r>
            </a:p>
            <a:p>
              <a:r>
                <a:rPr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+0.066</a:t>
              </a:r>
              <a:endParaRPr lang="ko-KR" altLang="en-US" sz="14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610882" y="5887486"/>
              <a:ext cx="82251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0.308</a:t>
              </a:r>
            </a:p>
            <a:p>
              <a:r>
                <a:rPr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-0.033</a:t>
              </a:r>
              <a:endParaRPr lang="ko-KR" altLang="en-US" sz="14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817586" y="5880317"/>
              <a:ext cx="82251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0.308</a:t>
              </a:r>
            </a:p>
            <a:p>
              <a:r>
                <a:rPr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-0.066</a:t>
              </a:r>
              <a:endParaRPr lang="ko-KR" altLang="en-US" sz="1400" dirty="0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9720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Hypotheses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텍스트 상자 98"/>
              <p:cNvSpPr txBox="1"/>
              <p:nvPr/>
            </p:nvSpPr>
            <p:spPr>
              <a:xfrm>
                <a:off x="881137" y="861527"/>
                <a:ext cx="10433307" cy="5284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marR="0" lvl="0" indent="-314325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Hypothesis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questions like, has the Facebook users who update their status daily increased since last month?</a:t>
                </a:r>
              </a:p>
              <a:p>
                <a:pPr marL="314325" marR="0" lvl="0" indent="-314325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lang="en-US" altLang="ko-KR" b="1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marR="0" lvl="0" indent="-314325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Null hypothesis: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null because it assumes no changes, thus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= 30.8%</a:t>
                </a:r>
              </a:p>
              <a:p>
                <a:pPr marL="314325" marR="0" lvl="0" indent="-314325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Alternative hypothesis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H</a:t>
                </a:r>
                <a:r>
                  <a:rPr lang="en-US" altLang="ko-KR" baseline="-25000" dirty="0">
                    <a:latin typeface="Seravek Light" charset="0"/>
                    <a:ea typeface="Seravek Light" charset="0"/>
                    <a:cs typeface="Seravek Light" charset="0"/>
                  </a:rPr>
                  <a:t>A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&gt; 30.8%</a:t>
                </a:r>
              </a:p>
              <a:p>
                <a:pPr marL="314325" marR="0" lvl="0" indent="-314325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marR="0" lvl="0" indent="-314325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We observed a new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from 200 respondents.</a:t>
                </a:r>
              </a:p>
              <a:p>
                <a:pPr marL="314325" marR="0" lvl="0" indent="-314325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Based on the null hypothesis,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𝑆𝐷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𝑝</m:t>
                            </m:r>
                          </m:e>
                        </m:acc>
                      </m:e>
                    </m:d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b="0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𝑝𝑞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den>
                        </m:f>
                      </m:e>
                    </m:rad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b="0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0.308</m:t>
                            </m:r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×0.692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200</m:t>
                            </m:r>
                          </m:den>
                        </m:f>
                      </m:e>
                    </m:rad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0.033</m:t>
                    </m:r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lvl="0" indent="-314325" latinLnBrk="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Let’s say the observed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= 36.2%</a:t>
                </a:r>
              </a:p>
              <a:p>
                <a:pPr marL="314325" lvl="0" indent="-314325" latinLnBrk="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Then,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𝑧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f>
                      <m:fPr>
                        <m:ctrlPr>
                          <a:rPr lang="mr-IN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0.362−0.308</m:t>
                        </m:r>
                      </m:num>
                      <m:den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0.033</m:t>
                        </m:r>
                      </m:den>
                    </m:f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=1.6364</m:t>
                    </m:r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lvl="0" indent="-314325" latinLnBrk="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= 0.0509 (one-tail)</a:t>
                </a:r>
              </a:p>
            </p:txBody>
          </p:sp>
        </mc:Choice>
        <mc:Fallback xmlns="">
          <p:sp>
            <p:nvSpPr>
              <p:cNvPr id="99" name="텍스트 상자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37" y="861527"/>
                <a:ext cx="10433307" cy="5284267"/>
              </a:xfrm>
              <a:prstGeom prst="rect">
                <a:avLst/>
              </a:prstGeom>
              <a:blipFill rotWithShape="0">
                <a:blip r:embed="rId4"/>
                <a:stretch>
                  <a:fillRect l="-409" b="-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자유형 24"/>
          <p:cNvSpPr/>
          <p:nvPr/>
        </p:nvSpPr>
        <p:spPr>
          <a:xfrm>
            <a:off x="10293178" y="5622324"/>
            <a:ext cx="710514" cy="271849"/>
          </a:xfrm>
          <a:custGeom>
            <a:avLst/>
            <a:gdLst>
              <a:gd name="connsiteX0" fmla="*/ 6179 w 710514"/>
              <a:gd name="connsiteY0" fmla="*/ 0 h 271849"/>
              <a:gd name="connsiteX1" fmla="*/ 117390 w 710514"/>
              <a:gd name="connsiteY1" fmla="*/ 80319 h 271849"/>
              <a:gd name="connsiteX2" fmla="*/ 271849 w 710514"/>
              <a:gd name="connsiteY2" fmla="*/ 148281 h 271849"/>
              <a:gd name="connsiteX3" fmla="*/ 426308 w 710514"/>
              <a:gd name="connsiteY3" fmla="*/ 210065 h 271849"/>
              <a:gd name="connsiteX4" fmla="*/ 617838 w 710514"/>
              <a:gd name="connsiteY4" fmla="*/ 259492 h 271849"/>
              <a:gd name="connsiteX5" fmla="*/ 710514 w 710514"/>
              <a:gd name="connsiteY5" fmla="*/ 265671 h 271849"/>
              <a:gd name="connsiteX6" fmla="*/ 0 w 710514"/>
              <a:gd name="connsiteY6" fmla="*/ 271849 h 271849"/>
              <a:gd name="connsiteX7" fmla="*/ 6179 w 710514"/>
              <a:gd name="connsiteY7" fmla="*/ 0 h 271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0514" h="271849">
                <a:moveTo>
                  <a:pt x="6179" y="0"/>
                </a:moveTo>
                <a:lnTo>
                  <a:pt x="117390" y="80319"/>
                </a:lnTo>
                <a:lnTo>
                  <a:pt x="271849" y="148281"/>
                </a:lnTo>
                <a:lnTo>
                  <a:pt x="426308" y="210065"/>
                </a:lnTo>
                <a:lnTo>
                  <a:pt x="617838" y="259492"/>
                </a:lnTo>
                <a:lnTo>
                  <a:pt x="710514" y="265671"/>
                </a:lnTo>
                <a:lnTo>
                  <a:pt x="0" y="271849"/>
                </a:lnTo>
                <a:lnTo>
                  <a:pt x="617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10003969" y="4617813"/>
            <a:ext cx="822516" cy="1270520"/>
            <a:chOff x="10003969" y="4617813"/>
            <a:chExt cx="822516" cy="1270520"/>
          </a:xfrm>
        </p:grpSpPr>
        <p:cxnSp>
          <p:nvCxnSpPr>
            <p:cNvPr id="20" name="직선 화살표 연결선 19"/>
            <p:cNvCxnSpPr/>
            <p:nvPr/>
          </p:nvCxnSpPr>
          <p:spPr>
            <a:xfrm>
              <a:off x="10281542" y="4973933"/>
              <a:ext cx="0" cy="91440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/>
            <p:cNvSpPr/>
            <p:nvPr/>
          </p:nvSpPr>
          <p:spPr>
            <a:xfrm>
              <a:off x="10003969" y="4617813"/>
              <a:ext cx="8225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0.362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0511931" y="5181116"/>
            <a:ext cx="1130438" cy="672018"/>
            <a:chOff x="10511931" y="5181116"/>
            <a:chExt cx="1130438" cy="672018"/>
          </a:xfrm>
        </p:grpSpPr>
        <p:sp>
          <p:nvSpPr>
            <p:cNvPr id="26" name="직사각형 25"/>
            <p:cNvSpPr/>
            <p:nvPr/>
          </p:nvSpPr>
          <p:spPr>
            <a:xfrm>
              <a:off x="10511931" y="5181116"/>
              <a:ext cx="113043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i="1">
                  <a:latin typeface="Seravek Light" charset="0"/>
                  <a:ea typeface="Seravek Light" charset="0"/>
                  <a:cs typeface="Seravek Light" charset="0"/>
                </a:rPr>
                <a:t>p</a:t>
              </a:r>
              <a:r>
                <a:rPr lang="en-US" altLang="ko-KR" sz="1600" b="1">
                  <a:latin typeface="Seravek Light" charset="0"/>
                  <a:ea typeface="Seravek Light" charset="0"/>
                  <a:cs typeface="Seravek Light" charset="0"/>
                </a:rPr>
                <a:t> = 0.0509</a:t>
              </a:r>
              <a:endParaRPr lang="ko-KR" altLang="en-US" sz="1600" b="1" dirty="0"/>
            </a:p>
          </p:txBody>
        </p:sp>
        <p:cxnSp>
          <p:nvCxnSpPr>
            <p:cNvPr id="28" name="직선 화살표 연결선 27"/>
            <p:cNvCxnSpPr/>
            <p:nvPr/>
          </p:nvCxnSpPr>
          <p:spPr>
            <a:xfrm flipH="1">
              <a:off x="10648435" y="5488848"/>
              <a:ext cx="178050" cy="364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직사각형 4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163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uiExpand="1" build="p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81081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A Trial as a “Null Hypothesis Statistical Test” (NHST)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99" name="텍스트 상자 98"/>
          <p:cNvSpPr txBox="1"/>
          <p:nvPr/>
        </p:nvSpPr>
        <p:spPr>
          <a:xfrm>
            <a:off x="881137" y="1149203"/>
            <a:ext cx="10759483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marR="0" lvl="0" indent="-314325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It’s the logic of jury trials.</a:t>
            </a:r>
          </a:p>
          <a:p>
            <a:pPr marL="771525" lvl="1" indent="-314325" latinLnBrk="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null hypothesis is that the defendant is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innocent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771525" lvl="1" indent="-314325" latinLnBrk="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Judge the evidence</a:t>
            </a:r>
          </a:p>
          <a:p>
            <a:pPr marL="771525" lvl="1" indent="-314325" latinLnBrk="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Juries ask “Could these evidence plausibly have happened by chance if the defendant were in fact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innocent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?”</a:t>
            </a:r>
          </a:p>
          <a:p>
            <a:pPr marL="771525" lvl="1" indent="-314325" latinLnBrk="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Make a decision</a:t>
            </a:r>
          </a:p>
          <a:p>
            <a:pPr marL="314325" indent="-314325" latinLnBrk="0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 latinLnBrk="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 hypothesis testing: </a:t>
            </a:r>
          </a:p>
          <a:p>
            <a:pPr marL="771525" lvl="1" indent="-314325" latinLnBrk="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 quantify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“how surprising the evidence would be if the null hypothesis were true.”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28" name="직사각형 27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13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4622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P-values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99" name="텍스트 상자 98"/>
          <p:cNvSpPr txBox="1"/>
          <p:nvPr/>
        </p:nvSpPr>
        <p:spPr>
          <a:xfrm>
            <a:off x="866513" y="745828"/>
            <a:ext cx="1075948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marR="0" lvl="0" indent="-314325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“Are the data surprising given the null hypothesis?”</a:t>
            </a:r>
          </a:p>
          <a:p>
            <a:pPr marL="314325" marR="0" lvl="0" indent="-314325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probability of seeing the observed data given that the null hypothesis is true: </a:t>
            </a: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P-value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.</a:t>
            </a:r>
          </a:p>
          <a:p>
            <a:pPr marL="771525" lvl="1" indent="-314325" latinLnBrk="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P-value is small enough: “we are very surprised”</a:t>
            </a:r>
          </a:p>
          <a:p>
            <a:pPr marL="771525" lvl="1" indent="-314325" latinLnBrk="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P-value is high: no surprise, no reason to reject the null hypothesis.</a:t>
            </a:r>
          </a:p>
          <a:p>
            <a:pPr marL="771525" lvl="1" indent="-314325" latinLnBrk="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BUT we haven’t proven that the null hypothesis is true. What we can say is that it doesn’t appear to be false. </a:t>
            </a:r>
          </a:p>
          <a:p>
            <a:pPr marL="771525" lvl="1" indent="-314325" latinLnBrk="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Formally, we can say: </a:t>
            </a: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“Fail to reject”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null hypothesis.</a:t>
            </a:r>
          </a:p>
          <a:p>
            <a:pPr marL="771525" lvl="1" indent="-314325" latinLnBrk="0">
              <a:lnSpc>
                <a:spcPct val="150000"/>
              </a:lnSpc>
              <a:buFont typeface="Arial" charset="0"/>
              <a:buChar char="•"/>
            </a:pPr>
            <a:endParaRPr lang="en-US" altLang="ko-KR" sz="105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 latinLnBrk="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Same in a trial</a:t>
            </a:r>
          </a:p>
          <a:p>
            <a:pPr marL="771525" lvl="1" indent="-314325" latinLnBrk="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H</a:t>
            </a:r>
            <a:r>
              <a:rPr lang="en-US" altLang="ko-KR" baseline="-25000" dirty="0">
                <a:latin typeface="Seravek Light" charset="0"/>
                <a:ea typeface="Seravek Light" charset="0"/>
                <a:cs typeface="Seravek Light" charset="0"/>
              </a:rPr>
              <a:t>0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= innocent defendant</a:t>
            </a:r>
          </a:p>
          <a:p>
            <a:pPr marL="771525" lvl="1" indent="-314325" latinLnBrk="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If we fail to reject H</a:t>
            </a:r>
            <a:r>
              <a:rPr lang="en-US" altLang="ko-KR" baseline="-25000" dirty="0">
                <a:latin typeface="Seravek Light" charset="0"/>
                <a:ea typeface="Seravek Light" charset="0"/>
                <a:cs typeface="Seravek Light" charset="0"/>
              </a:rPr>
              <a:t>0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the most we can say is the defendant is “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not guilty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”, rather than the defendant is “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innocent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”. </a:t>
            </a:r>
          </a:p>
          <a:p>
            <a:pPr marL="771525" lvl="1" indent="-314325" latinLnBrk="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What would happen we do the opposite? I.e., H</a:t>
            </a:r>
            <a:r>
              <a:rPr lang="en-US" altLang="ko-KR" baseline="-25000" dirty="0">
                <a:latin typeface="Seravek Light" charset="0"/>
                <a:ea typeface="Seravek Light" charset="0"/>
                <a:cs typeface="Seravek Light" charset="0"/>
              </a:rPr>
              <a:t>0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: “the defendant is guilty”, then need to prove the defendant is innocent? 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5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build="p" bldLvl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7034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16-1</a:t>
            </a:r>
            <a:r>
              <a:rPr lang="ko-KR" altLang="en-US" sz="2800" dirty="0">
                <a:latin typeface="Seravek" charset="0"/>
                <a:ea typeface="Seravek" charset="0"/>
                <a:cs typeface="Seravek" charset="0"/>
              </a:rPr>
              <a:t> </a:t>
            </a:r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(3</a:t>
            </a:r>
            <a:r>
              <a:rPr lang="ko-KR" altLang="en-US" sz="2800" dirty="0">
                <a:latin typeface="Seravek" charset="0"/>
                <a:ea typeface="Seravek" charset="0"/>
                <a:cs typeface="Seravek" charset="0"/>
              </a:rPr>
              <a:t> </a:t>
            </a:r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min)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3EEAE3-F4EA-FF4A-B62C-CC6C4326D482}"/>
              </a:ext>
            </a:extLst>
          </p:cNvPr>
          <p:cNvSpPr/>
          <p:nvPr/>
        </p:nvSpPr>
        <p:spPr>
          <a:xfrm>
            <a:off x="4047939" y="3059668"/>
            <a:ext cx="40961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ko-Kore-KR" dirty="0">
                <a:latin typeface="Seravek" panose="020B0503040000020004" pitchFamily="34" charset="0"/>
                <a:hlinkClick r:id="rId6"/>
              </a:rPr>
              <a:t>https://forms.gle/CPcVyon7X6Xbp7qK8</a:t>
            </a:r>
            <a:endParaRPr lang="en" altLang="ko-Kore-KR" dirty="0">
              <a:latin typeface="Seravek" panose="020B0503040000020004" pitchFamily="34" charset="0"/>
            </a:endParaRPr>
          </a:p>
          <a:p>
            <a:pPr algn="ctr"/>
            <a:endParaRPr lang="ko-Kore-KR" altLang="en-US" dirty="0"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810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591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16-2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3EEAE3-F4EA-FF4A-B62C-CC6C4326D482}"/>
              </a:ext>
            </a:extLst>
          </p:cNvPr>
          <p:cNvSpPr/>
          <p:nvPr/>
        </p:nvSpPr>
        <p:spPr>
          <a:xfrm>
            <a:off x="4193235" y="3059668"/>
            <a:ext cx="38055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dirty="0">
                <a:latin typeface="Seravek" panose="020B0503040000020004" pitchFamily="34" charset="0"/>
                <a:hlinkClick r:id="rId6"/>
              </a:rPr>
              <a:t>https://forms.gle/6zisJaQJh23Bs8r59</a:t>
            </a:r>
            <a:endParaRPr lang="en-US" altLang="ko-Kore-KR" dirty="0">
              <a:latin typeface="Seravek" panose="020B0503040000020004" pitchFamily="34" charset="0"/>
            </a:endParaRPr>
          </a:p>
          <a:p>
            <a:pPr algn="ctr"/>
            <a:endParaRPr lang="ko-Kore-KR" altLang="en-US" dirty="0"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11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1596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Two-sided, one-sided alternative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99" name="텍스트 상자 98"/>
          <p:cNvSpPr txBox="1"/>
          <p:nvPr/>
        </p:nvSpPr>
        <p:spPr>
          <a:xfrm>
            <a:off x="866511" y="1267758"/>
            <a:ext cx="107594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lvl="0" indent="-314325" latinLnBrk="0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H</a:t>
            </a:r>
            <a:r>
              <a:rPr lang="en-US" altLang="ko-KR" b="1" baseline="-25000" dirty="0">
                <a:latin typeface="Seravek Light" charset="0"/>
                <a:ea typeface="Seravek Light" charset="0"/>
                <a:cs typeface="Seravek Light" charset="0"/>
              </a:rPr>
              <a:t>0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: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p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= 30.8%</a:t>
            </a:r>
          </a:p>
          <a:p>
            <a:pPr marL="314325" lvl="0" indent="-314325" latinLnBrk="0">
              <a:lnSpc>
                <a:spcPct val="150000"/>
              </a:lnSpc>
              <a:buFont typeface="Arial" charset="0"/>
              <a:buChar char="•"/>
              <a:tabLst>
                <a:tab pos="346075" algn="l"/>
              </a:tabLst>
              <a:defRPr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H</a:t>
            </a:r>
            <a:r>
              <a:rPr lang="en-US" altLang="ko-KR" b="1" baseline="-25000" dirty="0">
                <a:latin typeface="Seravek Light" charset="0"/>
                <a:ea typeface="Seravek Light" charset="0"/>
                <a:cs typeface="Seravek Light" charset="0"/>
              </a:rPr>
              <a:t>A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(or H</a:t>
            </a:r>
            <a:r>
              <a:rPr lang="en-US" altLang="ko-KR" baseline="-25000" dirty="0">
                <a:latin typeface="Seravek Light" charset="0"/>
                <a:ea typeface="Seravek Light" charset="0"/>
                <a:cs typeface="Seravek Light" charset="0"/>
              </a:rPr>
              <a:t>1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): </a:t>
            </a:r>
            <a:r>
              <a:rPr lang="en-US" altLang="ko-KR" i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p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 &gt; 30.8%</a:t>
            </a:r>
          </a:p>
          <a:p>
            <a:pPr marL="314325" lvl="0" indent="-314325" latinLnBrk="0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One-sided alternative (one-tailed)</a:t>
            </a:r>
          </a:p>
          <a:p>
            <a:pPr marL="314325" marR="0" lvl="0" indent="-314325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710689" y="722300"/>
            <a:ext cx="6117799" cy="2323692"/>
            <a:chOff x="4710689" y="783944"/>
            <a:chExt cx="6117799" cy="2323692"/>
          </a:xfrm>
        </p:grpSpPr>
        <p:grpSp>
          <p:nvGrpSpPr>
            <p:cNvPr id="13" name="그룹 12"/>
            <p:cNvGrpSpPr/>
            <p:nvPr/>
          </p:nvGrpSpPr>
          <p:grpSpPr>
            <a:xfrm>
              <a:off x="4710689" y="783944"/>
              <a:ext cx="6117799" cy="2323692"/>
              <a:chOff x="5912741" y="4087014"/>
              <a:chExt cx="6117799" cy="2323692"/>
            </a:xfrm>
          </p:grpSpPr>
          <p:grpSp>
            <p:nvGrpSpPr>
              <p:cNvPr id="14" name="그룹 13"/>
              <p:cNvGrpSpPr/>
              <p:nvPr/>
            </p:nvGrpSpPr>
            <p:grpSpPr>
              <a:xfrm>
                <a:off x="5912741" y="4087014"/>
                <a:ext cx="6117799" cy="1831465"/>
                <a:chOff x="4433977" y="3742072"/>
                <a:chExt cx="6117799" cy="1831465"/>
              </a:xfrm>
            </p:grpSpPr>
            <p:pic>
              <p:nvPicPr>
                <p:cNvPr id="20" name="그림 19"/>
                <p:cNvPicPr>
                  <a:picLocks noChangeAspect="1"/>
                </p:cNvPicPr>
                <p:nvPr/>
              </p:nvPicPr>
              <p:blipFill rotWithShape="1">
                <a:blip r:embed="rId6"/>
                <a:srcRect b="14565"/>
                <a:stretch/>
              </p:blipFill>
              <p:spPr>
                <a:xfrm>
                  <a:off x="4433977" y="3742072"/>
                  <a:ext cx="5759581" cy="1831465"/>
                </a:xfrm>
                <a:prstGeom prst="rect">
                  <a:avLst/>
                </a:prstGeom>
              </p:spPr>
            </p:pic>
            <p:sp>
              <p:nvSpPr>
                <p:cNvPr id="21" name="직사각형 20"/>
                <p:cNvSpPr/>
                <p:nvPr/>
              </p:nvSpPr>
              <p:spPr>
                <a:xfrm>
                  <a:off x="8600428" y="3808893"/>
                  <a:ext cx="1951348" cy="10050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15" name="직사각형 14"/>
              <p:cNvSpPr/>
              <p:nvPr/>
            </p:nvSpPr>
            <p:spPr>
              <a:xfrm>
                <a:off x="8429642" y="5877720"/>
                <a:ext cx="61908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400">
                    <a:latin typeface="Seravek Light" charset="0"/>
                    <a:ea typeface="Seravek Light" charset="0"/>
                    <a:cs typeface="Seravek Light" charset="0"/>
                  </a:rPr>
                  <a:t>0.308</a:t>
                </a:r>
                <a:endParaRPr lang="ko-KR" altLang="en-US" sz="1400" dirty="0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9155498" y="5887486"/>
                <a:ext cx="82251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400" dirty="0">
                    <a:latin typeface="Seravek Light" charset="0"/>
                    <a:ea typeface="Seravek Light" charset="0"/>
                    <a:cs typeface="Seravek Light" charset="0"/>
                  </a:rPr>
                  <a:t>0.308</a:t>
                </a:r>
              </a:p>
              <a:p>
                <a:r>
                  <a:rPr lang="en-US" altLang="ko-KR" sz="1400" dirty="0">
                    <a:latin typeface="Seravek Light" charset="0"/>
                    <a:ea typeface="Seravek Light" charset="0"/>
                    <a:cs typeface="Seravek Light" charset="0"/>
                  </a:rPr>
                  <a:t>+0.033</a:t>
                </a:r>
                <a:endParaRPr lang="ko-KR" altLang="en-US" sz="1400" dirty="0"/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9977358" y="5877720"/>
                <a:ext cx="82251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400" dirty="0">
                    <a:latin typeface="Seravek Light" charset="0"/>
                    <a:ea typeface="Seravek Light" charset="0"/>
                    <a:cs typeface="Seravek Light" charset="0"/>
                  </a:rPr>
                  <a:t>0.308</a:t>
                </a:r>
              </a:p>
              <a:p>
                <a:r>
                  <a:rPr lang="en-US" altLang="ko-KR" sz="1400" dirty="0">
                    <a:latin typeface="Seravek Light" charset="0"/>
                    <a:ea typeface="Seravek Light" charset="0"/>
                    <a:cs typeface="Seravek Light" charset="0"/>
                  </a:rPr>
                  <a:t>+0.066</a:t>
                </a:r>
                <a:endParaRPr lang="ko-KR" altLang="en-US" sz="1400" dirty="0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7610882" y="5887486"/>
                <a:ext cx="82251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400" dirty="0">
                    <a:latin typeface="Seravek Light" charset="0"/>
                    <a:ea typeface="Seravek Light" charset="0"/>
                    <a:cs typeface="Seravek Light" charset="0"/>
                  </a:rPr>
                  <a:t>0.308</a:t>
                </a:r>
              </a:p>
              <a:p>
                <a:r>
                  <a:rPr lang="en-US" altLang="ko-KR" sz="1400" dirty="0">
                    <a:latin typeface="Seravek Light" charset="0"/>
                    <a:ea typeface="Seravek Light" charset="0"/>
                    <a:cs typeface="Seravek Light" charset="0"/>
                  </a:rPr>
                  <a:t>-0.033</a:t>
                </a:r>
                <a:endParaRPr lang="ko-KR" altLang="en-US" sz="1400" dirty="0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6817586" y="5880317"/>
                <a:ext cx="82251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400" dirty="0">
                    <a:latin typeface="Seravek Light" charset="0"/>
                    <a:ea typeface="Seravek Light" charset="0"/>
                    <a:cs typeface="Seravek Light" charset="0"/>
                  </a:rPr>
                  <a:t>0.308</a:t>
                </a:r>
              </a:p>
              <a:p>
                <a:r>
                  <a:rPr lang="en-US" altLang="ko-KR" sz="1400" dirty="0">
                    <a:latin typeface="Seravek Light" charset="0"/>
                    <a:ea typeface="Seravek Light" charset="0"/>
                    <a:cs typeface="Seravek Light" charset="0"/>
                  </a:rPr>
                  <a:t>-0.066</a:t>
                </a:r>
                <a:endParaRPr lang="ko-KR" altLang="en-US" sz="1400" dirty="0"/>
              </a:p>
            </p:txBody>
          </p:sp>
        </p:grpSp>
        <p:sp>
          <p:nvSpPr>
            <p:cNvPr id="22" name="자유형 21"/>
            <p:cNvSpPr/>
            <p:nvPr/>
          </p:nvSpPr>
          <p:spPr>
            <a:xfrm>
              <a:off x="8967811" y="2240906"/>
              <a:ext cx="710514" cy="271849"/>
            </a:xfrm>
            <a:custGeom>
              <a:avLst/>
              <a:gdLst>
                <a:gd name="connsiteX0" fmla="*/ 6179 w 710514"/>
                <a:gd name="connsiteY0" fmla="*/ 0 h 271849"/>
                <a:gd name="connsiteX1" fmla="*/ 117390 w 710514"/>
                <a:gd name="connsiteY1" fmla="*/ 80319 h 271849"/>
                <a:gd name="connsiteX2" fmla="*/ 271849 w 710514"/>
                <a:gd name="connsiteY2" fmla="*/ 148281 h 271849"/>
                <a:gd name="connsiteX3" fmla="*/ 426308 w 710514"/>
                <a:gd name="connsiteY3" fmla="*/ 210065 h 271849"/>
                <a:gd name="connsiteX4" fmla="*/ 617838 w 710514"/>
                <a:gd name="connsiteY4" fmla="*/ 259492 h 271849"/>
                <a:gd name="connsiteX5" fmla="*/ 710514 w 710514"/>
                <a:gd name="connsiteY5" fmla="*/ 265671 h 271849"/>
                <a:gd name="connsiteX6" fmla="*/ 0 w 710514"/>
                <a:gd name="connsiteY6" fmla="*/ 271849 h 271849"/>
                <a:gd name="connsiteX7" fmla="*/ 6179 w 710514"/>
                <a:gd name="connsiteY7" fmla="*/ 0 h 271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0514" h="271849">
                  <a:moveTo>
                    <a:pt x="6179" y="0"/>
                  </a:moveTo>
                  <a:lnTo>
                    <a:pt x="117390" y="80319"/>
                  </a:lnTo>
                  <a:lnTo>
                    <a:pt x="271849" y="148281"/>
                  </a:lnTo>
                  <a:lnTo>
                    <a:pt x="426308" y="210065"/>
                  </a:lnTo>
                  <a:lnTo>
                    <a:pt x="617838" y="259492"/>
                  </a:lnTo>
                  <a:lnTo>
                    <a:pt x="710514" y="265671"/>
                  </a:lnTo>
                  <a:lnTo>
                    <a:pt x="0" y="271849"/>
                  </a:lnTo>
                  <a:lnTo>
                    <a:pt x="61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텍스트 상자 28"/>
              <p:cNvSpPr txBox="1"/>
              <p:nvPr/>
            </p:nvSpPr>
            <p:spPr>
              <a:xfrm>
                <a:off x="866510" y="3684532"/>
                <a:ext cx="10759483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lvl="0" indent="-314325" latinLnBrk="0">
                  <a:lnSpc>
                    <a:spcPct val="150000"/>
                  </a:lnSpc>
                  <a:buFont typeface="Arial" charset="0"/>
                  <a:buChar char="•"/>
                  <a:defRPr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H</a:t>
                </a:r>
                <a:r>
                  <a:rPr lang="en-US" altLang="ko-KR" b="1" baseline="-25000" dirty="0">
                    <a:latin typeface="Seravek Light" charset="0"/>
                    <a:ea typeface="Seravek Light" charset="0"/>
                    <a:cs typeface="Seravek Light" charset="0"/>
                  </a:rPr>
                  <a:t>0</a:t>
                </a: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: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= 30.8%</a:t>
                </a:r>
              </a:p>
              <a:p>
                <a:pPr marL="314325" lvl="0" indent="-314325" latinLnBrk="0">
                  <a:lnSpc>
                    <a:spcPct val="150000"/>
                  </a:lnSpc>
                  <a:buFont typeface="Arial" charset="0"/>
                  <a:buChar char="•"/>
                  <a:defRPr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H</a:t>
                </a:r>
                <a:r>
                  <a:rPr lang="en-US" altLang="ko-KR" b="1" baseline="-25000" dirty="0">
                    <a:latin typeface="Seravek Light" charset="0"/>
                    <a:ea typeface="Seravek Light" charset="0"/>
                    <a:cs typeface="Seravek Light" charset="0"/>
                  </a:rPr>
                  <a:t>A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(or H</a:t>
                </a:r>
                <a:r>
                  <a:rPr lang="en-US" altLang="ko-KR" baseline="-25000" dirty="0">
                    <a:latin typeface="Seravek Light" charset="0"/>
                    <a:ea typeface="Seravek Light" charset="0"/>
                    <a:cs typeface="Seravek Light" charset="0"/>
                  </a:rPr>
                  <a:t>1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): </a:t>
                </a:r>
                <a:r>
                  <a:rPr lang="en-US" altLang="ko-KR" i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 30.8%</a:t>
                </a:r>
              </a:p>
              <a:p>
                <a:pPr marL="314325" lvl="0" indent="-314325" latinLnBrk="0">
                  <a:lnSpc>
                    <a:spcPct val="150000"/>
                  </a:lnSpc>
                  <a:buFont typeface="Arial" charset="0"/>
                  <a:buChar char="•"/>
                  <a:defRPr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Two-sided alternative (two-tailed)</a:t>
                </a:r>
              </a:p>
              <a:p>
                <a:pPr marL="314325" marR="0" lvl="0" indent="-314325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29" name="텍스트 상자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10" y="3684532"/>
                <a:ext cx="10759483" cy="1754326"/>
              </a:xfrm>
              <a:prstGeom prst="rect">
                <a:avLst/>
              </a:prstGeom>
              <a:blipFill rotWithShape="0">
                <a:blip r:embed="rId7"/>
                <a:stretch>
                  <a:fillRect l="-3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그룹 3"/>
          <p:cNvGrpSpPr/>
          <p:nvPr/>
        </p:nvGrpSpPr>
        <p:grpSpPr>
          <a:xfrm>
            <a:off x="4710689" y="3340375"/>
            <a:ext cx="6117799" cy="2323692"/>
            <a:chOff x="4710689" y="3237635"/>
            <a:chExt cx="6117799" cy="2323692"/>
          </a:xfrm>
        </p:grpSpPr>
        <p:grpSp>
          <p:nvGrpSpPr>
            <p:cNvPr id="30" name="그룹 29"/>
            <p:cNvGrpSpPr/>
            <p:nvPr/>
          </p:nvGrpSpPr>
          <p:grpSpPr>
            <a:xfrm>
              <a:off x="4710689" y="3237635"/>
              <a:ext cx="6117799" cy="2323692"/>
              <a:chOff x="4710689" y="783944"/>
              <a:chExt cx="6117799" cy="2323692"/>
            </a:xfrm>
          </p:grpSpPr>
          <p:grpSp>
            <p:nvGrpSpPr>
              <p:cNvPr id="31" name="그룹 30"/>
              <p:cNvGrpSpPr/>
              <p:nvPr/>
            </p:nvGrpSpPr>
            <p:grpSpPr>
              <a:xfrm>
                <a:off x="4710689" y="783944"/>
                <a:ext cx="6117799" cy="2323692"/>
                <a:chOff x="5912741" y="4087014"/>
                <a:chExt cx="6117799" cy="2323692"/>
              </a:xfrm>
            </p:grpSpPr>
            <p:grpSp>
              <p:nvGrpSpPr>
                <p:cNvPr id="33" name="그룹 32"/>
                <p:cNvGrpSpPr/>
                <p:nvPr/>
              </p:nvGrpSpPr>
              <p:grpSpPr>
                <a:xfrm>
                  <a:off x="5912741" y="4087014"/>
                  <a:ext cx="6117799" cy="1831465"/>
                  <a:chOff x="4433977" y="3742072"/>
                  <a:chExt cx="6117799" cy="1831465"/>
                </a:xfrm>
              </p:grpSpPr>
              <p:pic>
                <p:nvPicPr>
                  <p:cNvPr id="39" name="그림 38"/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rcRect b="14565"/>
                  <a:stretch/>
                </p:blipFill>
                <p:spPr>
                  <a:xfrm>
                    <a:off x="4433977" y="3742072"/>
                    <a:ext cx="5759581" cy="1831465"/>
                  </a:xfrm>
                  <a:prstGeom prst="rect">
                    <a:avLst/>
                  </a:prstGeom>
                </p:spPr>
              </p:pic>
              <p:sp>
                <p:nvSpPr>
                  <p:cNvPr id="40" name="직사각형 39"/>
                  <p:cNvSpPr/>
                  <p:nvPr/>
                </p:nvSpPr>
                <p:spPr>
                  <a:xfrm>
                    <a:off x="8600428" y="3808893"/>
                    <a:ext cx="1951348" cy="100502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</p:grpSp>
            <p:sp>
              <p:nvSpPr>
                <p:cNvPr id="34" name="직사각형 33"/>
                <p:cNvSpPr/>
                <p:nvPr/>
              </p:nvSpPr>
              <p:spPr>
                <a:xfrm>
                  <a:off x="8429642" y="5877720"/>
                  <a:ext cx="61908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400">
                      <a:latin typeface="Seravek Light" charset="0"/>
                      <a:ea typeface="Seravek Light" charset="0"/>
                      <a:cs typeface="Seravek Light" charset="0"/>
                    </a:rPr>
                    <a:t>0.308</a:t>
                  </a:r>
                  <a:endParaRPr lang="ko-KR" altLang="en-US" sz="1400" dirty="0"/>
                </a:p>
              </p:txBody>
            </p:sp>
            <p:sp>
              <p:nvSpPr>
                <p:cNvPr id="35" name="직사각형 34"/>
                <p:cNvSpPr/>
                <p:nvPr/>
              </p:nvSpPr>
              <p:spPr>
                <a:xfrm>
                  <a:off x="9155498" y="5887486"/>
                  <a:ext cx="822516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400" dirty="0">
                      <a:latin typeface="Seravek Light" charset="0"/>
                      <a:ea typeface="Seravek Light" charset="0"/>
                      <a:cs typeface="Seravek Light" charset="0"/>
                    </a:rPr>
                    <a:t>0.308</a:t>
                  </a:r>
                </a:p>
                <a:p>
                  <a:r>
                    <a:rPr lang="en-US" altLang="ko-KR" sz="1400" dirty="0">
                      <a:latin typeface="Seravek Light" charset="0"/>
                      <a:ea typeface="Seravek Light" charset="0"/>
                      <a:cs typeface="Seravek Light" charset="0"/>
                    </a:rPr>
                    <a:t>+0.033</a:t>
                  </a:r>
                  <a:endParaRPr lang="ko-KR" altLang="en-US" sz="1400" dirty="0"/>
                </a:p>
              </p:txBody>
            </p:sp>
            <p:sp>
              <p:nvSpPr>
                <p:cNvPr id="36" name="직사각형 35"/>
                <p:cNvSpPr/>
                <p:nvPr/>
              </p:nvSpPr>
              <p:spPr>
                <a:xfrm>
                  <a:off x="9977358" y="5877720"/>
                  <a:ext cx="822516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400" dirty="0">
                      <a:latin typeface="Seravek Light" charset="0"/>
                      <a:ea typeface="Seravek Light" charset="0"/>
                      <a:cs typeface="Seravek Light" charset="0"/>
                    </a:rPr>
                    <a:t>0.308</a:t>
                  </a:r>
                </a:p>
                <a:p>
                  <a:r>
                    <a:rPr lang="en-US" altLang="ko-KR" sz="1400" dirty="0">
                      <a:latin typeface="Seravek Light" charset="0"/>
                      <a:ea typeface="Seravek Light" charset="0"/>
                      <a:cs typeface="Seravek Light" charset="0"/>
                    </a:rPr>
                    <a:t>+0.066</a:t>
                  </a:r>
                  <a:endParaRPr lang="ko-KR" altLang="en-US" sz="1400" dirty="0"/>
                </a:p>
              </p:txBody>
            </p:sp>
            <p:sp>
              <p:nvSpPr>
                <p:cNvPr id="37" name="직사각형 36"/>
                <p:cNvSpPr/>
                <p:nvPr/>
              </p:nvSpPr>
              <p:spPr>
                <a:xfrm>
                  <a:off x="7610882" y="5887486"/>
                  <a:ext cx="822516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400" dirty="0">
                      <a:latin typeface="Seravek Light" charset="0"/>
                      <a:ea typeface="Seravek Light" charset="0"/>
                      <a:cs typeface="Seravek Light" charset="0"/>
                    </a:rPr>
                    <a:t>0.308</a:t>
                  </a:r>
                </a:p>
                <a:p>
                  <a:r>
                    <a:rPr lang="en-US" altLang="ko-KR" sz="1400" dirty="0">
                      <a:latin typeface="Seravek Light" charset="0"/>
                      <a:ea typeface="Seravek Light" charset="0"/>
                      <a:cs typeface="Seravek Light" charset="0"/>
                    </a:rPr>
                    <a:t>-0.033</a:t>
                  </a:r>
                  <a:endParaRPr lang="ko-KR" altLang="en-US" sz="1400" dirty="0"/>
                </a:p>
              </p:txBody>
            </p:sp>
            <p:sp>
              <p:nvSpPr>
                <p:cNvPr id="38" name="직사각형 37"/>
                <p:cNvSpPr/>
                <p:nvPr/>
              </p:nvSpPr>
              <p:spPr>
                <a:xfrm>
                  <a:off x="6817586" y="5880317"/>
                  <a:ext cx="822516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400" dirty="0">
                      <a:latin typeface="Seravek Light" charset="0"/>
                      <a:ea typeface="Seravek Light" charset="0"/>
                      <a:cs typeface="Seravek Light" charset="0"/>
                    </a:rPr>
                    <a:t>0.308</a:t>
                  </a:r>
                </a:p>
                <a:p>
                  <a:r>
                    <a:rPr lang="en-US" altLang="ko-KR" sz="1400" dirty="0">
                      <a:latin typeface="Seravek Light" charset="0"/>
                      <a:ea typeface="Seravek Light" charset="0"/>
                      <a:cs typeface="Seravek Light" charset="0"/>
                    </a:rPr>
                    <a:t>-0.066</a:t>
                  </a:r>
                  <a:endParaRPr lang="ko-KR" altLang="en-US" sz="1400" dirty="0"/>
                </a:p>
              </p:txBody>
            </p:sp>
          </p:grpSp>
          <p:sp>
            <p:nvSpPr>
              <p:cNvPr id="32" name="자유형 31"/>
              <p:cNvSpPr/>
              <p:nvPr/>
            </p:nvSpPr>
            <p:spPr>
              <a:xfrm>
                <a:off x="8967811" y="2240906"/>
                <a:ext cx="710514" cy="271849"/>
              </a:xfrm>
              <a:custGeom>
                <a:avLst/>
                <a:gdLst>
                  <a:gd name="connsiteX0" fmla="*/ 6179 w 710514"/>
                  <a:gd name="connsiteY0" fmla="*/ 0 h 271849"/>
                  <a:gd name="connsiteX1" fmla="*/ 117390 w 710514"/>
                  <a:gd name="connsiteY1" fmla="*/ 80319 h 271849"/>
                  <a:gd name="connsiteX2" fmla="*/ 271849 w 710514"/>
                  <a:gd name="connsiteY2" fmla="*/ 148281 h 271849"/>
                  <a:gd name="connsiteX3" fmla="*/ 426308 w 710514"/>
                  <a:gd name="connsiteY3" fmla="*/ 210065 h 271849"/>
                  <a:gd name="connsiteX4" fmla="*/ 617838 w 710514"/>
                  <a:gd name="connsiteY4" fmla="*/ 259492 h 271849"/>
                  <a:gd name="connsiteX5" fmla="*/ 710514 w 710514"/>
                  <a:gd name="connsiteY5" fmla="*/ 265671 h 271849"/>
                  <a:gd name="connsiteX6" fmla="*/ 0 w 710514"/>
                  <a:gd name="connsiteY6" fmla="*/ 271849 h 271849"/>
                  <a:gd name="connsiteX7" fmla="*/ 6179 w 710514"/>
                  <a:gd name="connsiteY7" fmla="*/ 0 h 271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0514" h="271849">
                    <a:moveTo>
                      <a:pt x="6179" y="0"/>
                    </a:moveTo>
                    <a:lnTo>
                      <a:pt x="117390" y="80319"/>
                    </a:lnTo>
                    <a:lnTo>
                      <a:pt x="271849" y="148281"/>
                    </a:lnTo>
                    <a:lnTo>
                      <a:pt x="426308" y="210065"/>
                    </a:lnTo>
                    <a:lnTo>
                      <a:pt x="617838" y="259492"/>
                    </a:lnTo>
                    <a:lnTo>
                      <a:pt x="710514" y="265671"/>
                    </a:lnTo>
                    <a:lnTo>
                      <a:pt x="0" y="271849"/>
                    </a:lnTo>
                    <a:lnTo>
                      <a:pt x="61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41" name="자유형 40"/>
            <p:cNvSpPr/>
            <p:nvPr/>
          </p:nvSpPr>
          <p:spPr>
            <a:xfrm flipH="1">
              <a:off x="5396721" y="4698875"/>
              <a:ext cx="710514" cy="271849"/>
            </a:xfrm>
            <a:custGeom>
              <a:avLst/>
              <a:gdLst>
                <a:gd name="connsiteX0" fmla="*/ 6179 w 710514"/>
                <a:gd name="connsiteY0" fmla="*/ 0 h 271849"/>
                <a:gd name="connsiteX1" fmla="*/ 117390 w 710514"/>
                <a:gd name="connsiteY1" fmla="*/ 80319 h 271849"/>
                <a:gd name="connsiteX2" fmla="*/ 271849 w 710514"/>
                <a:gd name="connsiteY2" fmla="*/ 148281 h 271849"/>
                <a:gd name="connsiteX3" fmla="*/ 426308 w 710514"/>
                <a:gd name="connsiteY3" fmla="*/ 210065 h 271849"/>
                <a:gd name="connsiteX4" fmla="*/ 617838 w 710514"/>
                <a:gd name="connsiteY4" fmla="*/ 259492 h 271849"/>
                <a:gd name="connsiteX5" fmla="*/ 710514 w 710514"/>
                <a:gd name="connsiteY5" fmla="*/ 265671 h 271849"/>
                <a:gd name="connsiteX6" fmla="*/ 0 w 710514"/>
                <a:gd name="connsiteY6" fmla="*/ 271849 h 271849"/>
                <a:gd name="connsiteX7" fmla="*/ 6179 w 710514"/>
                <a:gd name="connsiteY7" fmla="*/ 0 h 271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0514" h="271849">
                  <a:moveTo>
                    <a:pt x="6179" y="0"/>
                  </a:moveTo>
                  <a:lnTo>
                    <a:pt x="117390" y="80319"/>
                  </a:lnTo>
                  <a:lnTo>
                    <a:pt x="271849" y="148281"/>
                  </a:lnTo>
                  <a:lnTo>
                    <a:pt x="426308" y="210065"/>
                  </a:lnTo>
                  <a:lnTo>
                    <a:pt x="617838" y="259492"/>
                  </a:lnTo>
                  <a:lnTo>
                    <a:pt x="710514" y="265671"/>
                  </a:lnTo>
                  <a:lnTo>
                    <a:pt x="0" y="271849"/>
                  </a:lnTo>
                  <a:lnTo>
                    <a:pt x="61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B0032DC-986D-9842-B79A-E0C671F8F5D5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16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55FC3DDA-286E-8749-A8F1-E35A602A2A35}"/>
                  </a:ext>
                </a:extLst>
              </p14:cNvPr>
              <p14:cNvContentPartPr/>
              <p14:nvPr/>
            </p14:nvContentPartPr>
            <p14:xfrm>
              <a:off x="315720" y="759600"/>
              <a:ext cx="10092240" cy="388692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55FC3DDA-286E-8749-A8F1-E35A602A2A3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6360" y="750240"/>
                <a:ext cx="10110960" cy="390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007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build="p" bldLvl="3"/>
      <p:bldP spid="29" grpId="0" uiExpand="1" build="p" bldLvl="3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2017</TotalTime>
  <Words>1333</Words>
  <Application>Microsoft Macintosh PowerPoint</Application>
  <PresentationFormat>와이드스크린</PresentationFormat>
  <Paragraphs>177</Paragraphs>
  <Slides>22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맑은 고딕</vt:lpstr>
      <vt:lpstr>Arial</vt:lpstr>
      <vt:lpstr>Cambria Math</vt:lpstr>
      <vt:lpstr>PT Sans Narrow</vt:lpstr>
      <vt:lpstr>Seravek</vt:lpstr>
      <vt:lpstr>Seravek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우충완</cp:lastModifiedBy>
  <cp:revision>565</cp:revision>
  <dcterms:created xsi:type="dcterms:W3CDTF">2017-08-24T21:55:02Z</dcterms:created>
  <dcterms:modified xsi:type="dcterms:W3CDTF">2021-04-26T05:47:35Z</dcterms:modified>
</cp:coreProperties>
</file>